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3.xml" ContentType="application/vnd.openxmlformats-officedocument.theme+xml"/>
  <Override PartName="/ppt/slideLayouts/slideLayout10.xml" ContentType="application/vnd.openxmlformats-officedocument.presentationml.slideLayout+xml"/>
  <Override PartName="/ppt/theme/theme4.xml" ContentType="application/vnd.openxmlformats-officedocument.theme+xml"/>
  <Override PartName="/ppt/slideLayouts/slideLayout11.xml" ContentType="application/vnd.openxmlformats-officedocument.presentationml.slideLayout+xml"/>
  <Override PartName="/ppt/theme/theme5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6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7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8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9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10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11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12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13.xml" ContentType="application/vnd.openxmlformats-officedocument.theme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14.xml" ContentType="application/vnd.openxmlformats-officedocument.theme+xml"/>
  <Override PartName="/ppt/slideLayouts/slideLayout44.xml" ContentType="application/vnd.openxmlformats-officedocument.presentationml.slideLayout+xml"/>
  <Override PartName="/ppt/theme/theme15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16.xml" ContentType="application/vnd.openxmlformats-officedocument.theme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17.xml" ContentType="application/vnd.openxmlformats-officedocument.theme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18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  <p:sldMasterId id="2147483663" r:id="rId5"/>
    <p:sldMasterId id="2147483674" r:id="rId6"/>
    <p:sldMasterId id="2147483677" r:id="rId7"/>
    <p:sldMasterId id="2147483679" r:id="rId8"/>
    <p:sldMasterId id="2147483681" r:id="rId9"/>
    <p:sldMasterId id="2147483689" r:id="rId10"/>
    <p:sldMasterId id="2147483685" r:id="rId11"/>
    <p:sldMasterId id="2147483694" r:id="rId12"/>
    <p:sldMasterId id="2147483697" r:id="rId13"/>
    <p:sldMasterId id="2147483700" r:id="rId14"/>
    <p:sldMasterId id="2147483703" r:id="rId15"/>
    <p:sldMasterId id="2147483706" r:id="rId16"/>
    <p:sldMasterId id="2147483709" r:id="rId17"/>
    <p:sldMasterId id="2147483712" r:id="rId18"/>
    <p:sldMasterId id="2147483715" r:id="rId19"/>
    <p:sldMasterId id="2147483736" r:id="rId20"/>
    <p:sldMasterId id="2147483719" r:id="rId21"/>
  </p:sldMasterIdLst>
  <p:sldIdLst>
    <p:sldId id="257" r:id="rId22"/>
    <p:sldId id="258" r:id="rId23"/>
    <p:sldId id="367" r:id="rId24"/>
    <p:sldId id="260" r:id="rId25"/>
    <p:sldId id="273" r:id="rId26"/>
    <p:sldId id="272" r:id="rId27"/>
    <p:sldId id="274" r:id="rId28"/>
    <p:sldId id="275" r:id="rId29"/>
    <p:sldId id="276" r:id="rId30"/>
    <p:sldId id="277" r:id="rId31"/>
    <p:sldId id="278" r:id="rId32"/>
    <p:sldId id="279" r:id="rId33"/>
    <p:sldId id="280" r:id="rId34"/>
    <p:sldId id="281" r:id="rId35"/>
    <p:sldId id="282" r:id="rId36"/>
    <p:sldId id="283" r:id="rId37"/>
    <p:sldId id="284" r:id="rId38"/>
    <p:sldId id="286" r:id="rId39"/>
    <p:sldId id="287" r:id="rId40"/>
    <p:sldId id="288" r:id="rId41"/>
    <p:sldId id="289" r:id="rId42"/>
    <p:sldId id="290" r:id="rId43"/>
    <p:sldId id="291" r:id="rId44"/>
    <p:sldId id="292" r:id="rId45"/>
    <p:sldId id="293" r:id="rId46"/>
    <p:sldId id="294" r:id="rId47"/>
    <p:sldId id="295" r:id="rId48"/>
    <p:sldId id="375" r:id="rId49"/>
    <p:sldId id="372" r:id="rId50"/>
    <p:sldId id="368" r:id="rId51"/>
    <p:sldId id="296" r:id="rId52"/>
    <p:sldId id="297" r:id="rId53"/>
    <p:sldId id="298" r:id="rId54"/>
    <p:sldId id="299" r:id="rId55"/>
    <p:sldId id="300" r:id="rId56"/>
    <p:sldId id="301" r:id="rId57"/>
    <p:sldId id="302" r:id="rId58"/>
    <p:sldId id="303" r:id="rId59"/>
    <p:sldId id="304" r:id="rId60"/>
    <p:sldId id="305" r:id="rId61"/>
    <p:sldId id="306" r:id="rId62"/>
    <p:sldId id="307" r:id="rId63"/>
    <p:sldId id="308" r:id="rId64"/>
    <p:sldId id="309" r:id="rId65"/>
    <p:sldId id="310" r:id="rId66"/>
    <p:sldId id="311" r:id="rId67"/>
    <p:sldId id="312" r:id="rId68"/>
    <p:sldId id="313" r:id="rId69"/>
    <p:sldId id="314" r:id="rId70"/>
    <p:sldId id="315" r:id="rId71"/>
    <p:sldId id="316" r:id="rId72"/>
    <p:sldId id="317" r:id="rId73"/>
    <p:sldId id="318" r:id="rId74"/>
    <p:sldId id="319" r:id="rId75"/>
    <p:sldId id="320" r:id="rId76"/>
    <p:sldId id="321" r:id="rId77"/>
    <p:sldId id="322" r:id="rId78"/>
    <p:sldId id="323" r:id="rId79"/>
    <p:sldId id="324" r:id="rId80"/>
    <p:sldId id="325" r:id="rId81"/>
    <p:sldId id="326" r:id="rId82"/>
    <p:sldId id="327" r:id="rId83"/>
    <p:sldId id="376" r:id="rId84"/>
    <p:sldId id="373" r:id="rId85"/>
    <p:sldId id="369" r:id="rId86"/>
    <p:sldId id="328" r:id="rId87"/>
    <p:sldId id="332" r:id="rId88"/>
    <p:sldId id="333" r:id="rId89"/>
    <p:sldId id="334" r:id="rId90"/>
    <p:sldId id="335" r:id="rId91"/>
    <p:sldId id="336" r:id="rId92"/>
    <p:sldId id="337" r:id="rId93"/>
    <p:sldId id="338" r:id="rId94"/>
    <p:sldId id="339" r:id="rId95"/>
    <p:sldId id="340" r:id="rId96"/>
    <p:sldId id="341" r:id="rId97"/>
    <p:sldId id="342" r:id="rId98"/>
    <p:sldId id="344" r:id="rId99"/>
    <p:sldId id="345" r:id="rId100"/>
    <p:sldId id="346" r:id="rId101"/>
    <p:sldId id="347" r:id="rId102"/>
    <p:sldId id="348" r:id="rId103"/>
    <p:sldId id="349" r:id="rId104"/>
    <p:sldId id="329" r:id="rId105"/>
    <p:sldId id="350" r:id="rId106"/>
    <p:sldId id="351" r:id="rId107"/>
    <p:sldId id="352" r:id="rId108"/>
    <p:sldId id="353" r:id="rId109"/>
    <p:sldId id="354" r:id="rId110"/>
    <p:sldId id="355" r:id="rId111"/>
    <p:sldId id="356" r:id="rId112"/>
    <p:sldId id="330" r:id="rId113"/>
    <p:sldId id="357" r:id="rId114"/>
    <p:sldId id="358" r:id="rId115"/>
    <p:sldId id="359" r:id="rId116"/>
    <p:sldId id="360" r:id="rId117"/>
    <p:sldId id="361" r:id="rId118"/>
    <p:sldId id="331" r:id="rId119"/>
    <p:sldId id="362" r:id="rId120"/>
    <p:sldId id="363" r:id="rId121"/>
    <p:sldId id="364" r:id="rId122"/>
    <p:sldId id="365" r:id="rId123"/>
    <p:sldId id="366" r:id="rId124"/>
    <p:sldId id="377" r:id="rId125"/>
    <p:sldId id="374" r:id="rId126"/>
    <p:sldId id="370" r:id="rId127"/>
    <p:sldId id="371" r:id="rId128"/>
    <p:sldId id="262" r:id="rId1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1835"/>
    <a:srgbClr val="F4F4F5"/>
    <a:srgbClr val="0020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56" autoAdjust="0"/>
    <p:restoredTop sz="92355" autoAdjust="0"/>
  </p:normalViewPr>
  <p:slideViewPr>
    <p:cSldViewPr snapToGrid="0">
      <p:cViewPr varScale="1">
        <p:scale>
          <a:sx n="106" d="100"/>
          <a:sy n="106" d="100"/>
        </p:scale>
        <p:origin x="774" y="11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5.xml"/><Relationship Id="rId117" Type="http://schemas.openxmlformats.org/officeDocument/2006/relationships/slide" Target="slides/slide96.xml"/><Relationship Id="rId21" Type="http://schemas.openxmlformats.org/officeDocument/2006/relationships/slideMaster" Target="slideMasters/slideMaster18.xml"/><Relationship Id="rId42" Type="http://schemas.openxmlformats.org/officeDocument/2006/relationships/slide" Target="slides/slide21.xml"/><Relationship Id="rId47" Type="http://schemas.openxmlformats.org/officeDocument/2006/relationships/slide" Target="slides/slide26.xml"/><Relationship Id="rId63" Type="http://schemas.openxmlformats.org/officeDocument/2006/relationships/slide" Target="slides/slide42.xml"/><Relationship Id="rId68" Type="http://schemas.openxmlformats.org/officeDocument/2006/relationships/slide" Target="slides/slide47.xml"/><Relationship Id="rId84" Type="http://schemas.openxmlformats.org/officeDocument/2006/relationships/slide" Target="slides/slide63.xml"/><Relationship Id="rId89" Type="http://schemas.openxmlformats.org/officeDocument/2006/relationships/slide" Target="slides/slide68.xml"/><Relationship Id="rId112" Type="http://schemas.openxmlformats.org/officeDocument/2006/relationships/slide" Target="slides/slide91.xml"/><Relationship Id="rId133" Type="http://schemas.openxmlformats.org/officeDocument/2006/relationships/tableStyles" Target="tableStyles.xml"/><Relationship Id="rId16" Type="http://schemas.openxmlformats.org/officeDocument/2006/relationships/slideMaster" Target="slideMasters/slideMaster13.xml"/><Relationship Id="rId107" Type="http://schemas.openxmlformats.org/officeDocument/2006/relationships/slide" Target="slides/slide86.xml"/><Relationship Id="rId11" Type="http://schemas.openxmlformats.org/officeDocument/2006/relationships/slideMaster" Target="slideMasters/slideMaster8.xml"/><Relationship Id="rId32" Type="http://schemas.openxmlformats.org/officeDocument/2006/relationships/slide" Target="slides/slide11.xml"/><Relationship Id="rId37" Type="http://schemas.openxmlformats.org/officeDocument/2006/relationships/slide" Target="slides/slide16.xml"/><Relationship Id="rId53" Type="http://schemas.openxmlformats.org/officeDocument/2006/relationships/slide" Target="slides/slide32.xml"/><Relationship Id="rId58" Type="http://schemas.openxmlformats.org/officeDocument/2006/relationships/slide" Target="slides/slide37.xml"/><Relationship Id="rId74" Type="http://schemas.openxmlformats.org/officeDocument/2006/relationships/slide" Target="slides/slide53.xml"/><Relationship Id="rId79" Type="http://schemas.openxmlformats.org/officeDocument/2006/relationships/slide" Target="slides/slide58.xml"/><Relationship Id="rId102" Type="http://schemas.openxmlformats.org/officeDocument/2006/relationships/slide" Target="slides/slide81.xml"/><Relationship Id="rId123" Type="http://schemas.openxmlformats.org/officeDocument/2006/relationships/slide" Target="slides/slide102.xml"/><Relationship Id="rId128" Type="http://schemas.openxmlformats.org/officeDocument/2006/relationships/slide" Target="slides/slide107.xml"/><Relationship Id="rId5" Type="http://schemas.openxmlformats.org/officeDocument/2006/relationships/slideMaster" Target="slideMasters/slideMaster2.xml"/><Relationship Id="rId90" Type="http://schemas.openxmlformats.org/officeDocument/2006/relationships/slide" Target="slides/slide69.xml"/><Relationship Id="rId95" Type="http://schemas.openxmlformats.org/officeDocument/2006/relationships/slide" Target="slides/slide74.xml"/><Relationship Id="rId14" Type="http://schemas.openxmlformats.org/officeDocument/2006/relationships/slideMaster" Target="slideMasters/slideMaster11.xml"/><Relationship Id="rId22" Type="http://schemas.openxmlformats.org/officeDocument/2006/relationships/slide" Target="slides/slide1.xml"/><Relationship Id="rId27" Type="http://schemas.openxmlformats.org/officeDocument/2006/relationships/slide" Target="slides/slide6.xml"/><Relationship Id="rId30" Type="http://schemas.openxmlformats.org/officeDocument/2006/relationships/slide" Target="slides/slide9.xml"/><Relationship Id="rId35" Type="http://schemas.openxmlformats.org/officeDocument/2006/relationships/slide" Target="slides/slide14.xml"/><Relationship Id="rId43" Type="http://schemas.openxmlformats.org/officeDocument/2006/relationships/slide" Target="slides/slide22.xml"/><Relationship Id="rId48" Type="http://schemas.openxmlformats.org/officeDocument/2006/relationships/slide" Target="slides/slide27.xml"/><Relationship Id="rId56" Type="http://schemas.openxmlformats.org/officeDocument/2006/relationships/slide" Target="slides/slide35.xml"/><Relationship Id="rId64" Type="http://schemas.openxmlformats.org/officeDocument/2006/relationships/slide" Target="slides/slide43.xml"/><Relationship Id="rId69" Type="http://schemas.openxmlformats.org/officeDocument/2006/relationships/slide" Target="slides/slide48.xml"/><Relationship Id="rId77" Type="http://schemas.openxmlformats.org/officeDocument/2006/relationships/slide" Target="slides/slide56.xml"/><Relationship Id="rId100" Type="http://schemas.openxmlformats.org/officeDocument/2006/relationships/slide" Target="slides/slide79.xml"/><Relationship Id="rId105" Type="http://schemas.openxmlformats.org/officeDocument/2006/relationships/slide" Target="slides/slide84.xml"/><Relationship Id="rId113" Type="http://schemas.openxmlformats.org/officeDocument/2006/relationships/slide" Target="slides/slide92.xml"/><Relationship Id="rId118" Type="http://schemas.openxmlformats.org/officeDocument/2006/relationships/slide" Target="slides/slide97.xml"/><Relationship Id="rId126" Type="http://schemas.openxmlformats.org/officeDocument/2006/relationships/slide" Target="slides/slide105.xml"/><Relationship Id="rId8" Type="http://schemas.openxmlformats.org/officeDocument/2006/relationships/slideMaster" Target="slideMasters/slideMaster5.xml"/><Relationship Id="rId51" Type="http://schemas.openxmlformats.org/officeDocument/2006/relationships/slide" Target="slides/slide30.xml"/><Relationship Id="rId72" Type="http://schemas.openxmlformats.org/officeDocument/2006/relationships/slide" Target="slides/slide51.xml"/><Relationship Id="rId80" Type="http://schemas.openxmlformats.org/officeDocument/2006/relationships/slide" Target="slides/slide59.xml"/><Relationship Id="rId85" Type="http://schemas.openxmlformats.org/officeDocument/2006/relationships/slide" Target="slides/slide64.xml"/><Relationship Id="rId93" Type="http://schemas.openxmlformats.org/officeDocument/2006/relationships/slide" Target="slides/slide72.xml"/><Relationship Id="rId98" Type="http://schemas.openxmlformats.org/officeDocument/2006/relationships/slide" Target="slides/slide77.xml"/><Relationship Id="rId121" Type="http://schemas.openxmlformats.org/officeDocument/2006/relationships/slide" Target="slides/slide100.xml"/><Relationship Id="rId3" Type="http://schemas.openxmlformats.org/officeDocument/2006/relationships/customXml" Target="../customXml/item3.xml"/><Relationship Id="rId12" Type="http://schemas.openxmlformats.org/officeDocument/2006/relationships/slideMaster" Target="slideMasters/slideMaster9.xml"/><Relationship Id="rId17" Type="http://schemas.openxmlformats.org/officeDocument/2006/relationships/slideMaster" Target="slideMasters/slideMaster14.xml"/><Relationship Id="rId25" Type="http://schemas.openxmlformats.org/officeDocument/2006/relationships/slide" Target="slides/slide4.xml"/><Relationship Id="rId33" Type="http://schemas.openxmlformats.org/officeDocument/2006/relationships/slide" Target="slides/slide12.xml"/><Relationship Id="rId38" Type="http://schemas.openxmlformats.org/officeDocument/2006/relationships/slide" Target="slides/slide17.xml"/><Relationship Id="rId46" Type="http://schemas.openxmlformats.org/officeDocument/2006/relationships/slide" Target="slides/slide25.xml"/><Relationship Id="rId59" Type="http://schemas.openxmlformats.org/officeDocument/2006/relationships/slide" Target="slides/slide38.xml"/><Relationship Id="rId67" Type="http://schemas.openxmlformats.org/officeDocument/2006/relationships/slide" Target="slides/slide46.xml"/><Relationship Id="rId103" Type="http://schemas.openxmlformats.org/officeDocument/2006/relationships/slide" Target="slides/slide82.xml"/><Relationship Id="rId108" Type="http://schemas.openxmlformats.org/officeDocument/2006/relationships/slide" Target="slides/slide87.xml"/><Relationship Id="rId116" Type="http://schemas.openxmlformats.org/officeDocument/2006/relationships/slide" Target="slides/slide95.xml"/><Relationship Id="rId124" Type="http://schemas.openxmlformats.org/officeDocument/2006/relationships/slide" Target="slides/slide103.xml"/><Relationship Id="rId129" Type="http://schemas.openxmlformats.org/officeDocument/2006/relationships/slide" Target="slides/slide108.xml"/><Relationship Id="rId20" Type="http://schemas.openxmlformats.org/officeDocument/2006/relationships/slideMaster" Target="slideMasters/slideMaster17.xml"/><Relationship Id="rId41" Type="http://schemas.openxmlformats.org/officeDocument/2006/relationships/slide" Target="slides/slide20.xml"/><Relationship Id="rId54" Type="http://schemas.openxmlformats.org/officeDocument/2006/relationships/slide" Target="slides/slide33.xml"/><Relationship Id="rId62" Type="http://schemas.openxmlformats.org/officeDocument/2006/relationships/slide" Target="slides/slide41.xml"/><Relationship Id="rId70" Type="http://schemas.openxmlformats.org/officeDocument/2006/relationships/slide" Target="slides/slide49.xml"/><Relationship Id="rId75" Type="http://schemas.openxmlformats.org/officeDocument/2006/relationships/slide" Target="slides/slide54.xml"/><Relationship Id="rId83" Type="http://schemas.openxmlformats.org/officeDocument/2006/relationships/slide" Target="slides/slide62.xml"/><Relationship Id="rId88" Type="http://schemas.openxmlformats.org/officeDocument/2006/relationships/slide" Target="slides/slide67.xml"/><Relationship Id="rId91" Type="http://schemas.openxmlformats.org/officeDocument/2006/relationships/slide" Target="slides/slide70.xml"/><Relationship Id="rId96" Type="http://schemas.openxmlformats.org/officeDocument/2006/relationships/slide" Target="slides/slide75.xml"/><Relationship Id="rId111" Type="http://schemas.openxmlformats.org/officeDocument/2006/relationships/slide" Target="slides/slide90.xml"/><Relationship Id="rId132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Master" Target="slideMasters/slideMaster12.xml"/><Relationship Id="rId23" Type="http://schemas.openxmlformats.org/officeDocument/2006/relationships/slide" Target="slides/slide2.xml"/><Relationship Id="rId28" Type="http://schemas.openxmlformats.org/officeDocument/2006/relationships/slide" Target="slides/slide7.xml"/><Relationship Id="rId36" Type="http://schemas.openxmlformats.org/officeDocument/2006/relationships/slide" Target="slides/slide15.xml"/><Relationship Id="rId49" Type="http://schemas.openxmlformats.org/officeDocument/2006/relationships/slide" Target="slides/slide28.xml"/><Relationship Id="rId57" Type="http://schemas.openxmlformats.org/officeDocument/2006/relationships/slide" Target="slides/slide36.xml"/><Relationship Id="rId106" Type="http://schemas.openxmlformats.org/officeDocument/2006/relationships/slide" Target="slides/slide85.xml"/><Relationship Id="rId114" Type="http://schemas.openxmlformats.org/officeDocument/2006/relationships/slide" Target="slides/slide93.xml"/><Relationship Id="rId119" Type="http://schemas.openxmlformats.org/officeDocument/2006/relationships/slide" Target="slides/slide98.xml"/><Relationship Id="rId127" Type="http://schemas.openxmlformats.org/officeDocument/2006/relationships/slide" Target="slides/slide106.xml"/><Relationship Id="rId10" Type="http://schemas.openxmlformats.org/officeDocument/2006/relationships/slideMaster" Target="slideMasters/slideMaster7.xml"/><Relationship Id="rId31" Type="http://schemas.openxmlformats.org/officeDocument/2006/relationships/slide" Target="slides/slide10.xml"/><Relationship Id="rId44" Type="http://schemas.openxmlformats.org/officeDocument/2006/relationships/slide" Target="slides/slide23.xml"/><Relationship Id="rId52" Type="http://schemas.openxmlformats.org/officeDocument/2006/relationships/slide" Target="slides/slide31.xml"/><Relationship Id="rId60" Type="http://schemas.openxmlformats.org/officeDocument/2006/relationships/slide" Target="slides/slide39.xml"/><Relationship Id="rId65" Type="http://schemas.openxmlformats.org/officeDocument/2006/relationships/slide" Target="slides/slide44.xml"/><Relationship Id="rId73" Type="http://schemas.openxmlformats.org/officeDocument/2006/relationships/slide" Target="slides/slide52.xml"/><Relationship Id="rId78" Type="http://schemas.openxmlformats.org/officeDocument/2006/relationships/slide" Target="slides/slide57.xml"/><Relationship Id="rId81" Type="http://schemas.openxmlformats.org/officeDocument/2006/relationships/slide" Target="slides/slide60.xml"/><Relationship Id="rId86" Type="http://schemas.openxmlformats.org/officeDocument/2006/relationships/slide" Target="slides/slide65.xml"/><Relationship Id="rId94" Type="http://schemas.openxmlformats.org/officeDocument/2006/relationships/slide" Target="slides/slide73.xml"/><Relationship Id="rId99" Type="http://schemas.openxmlformats.org/officeDocument/2006/relationships/slide" Target="slides/slide78.xml"/><Relationship Id="rId101" Type="http://schemas.openxmlformats.org/officeDocument/2006/relationships/slide" Target="slides/slide80.xml"/><Relationship Id="rId122" Type="http://schemas.openxmlformats.org/officeDocument/2006/relationships/slide" Target="slides/slide101.xml"/><Relationship Id="rId130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3" Type="http://schemas.openxmlformats.org/officeDocument/2006/relationships/slideMaster" Target="slideMasters/slideMaster10.xml"/><Relationship Id="rId18" Type="http://schemas.openxmlformats.org/officeDocument/2006/relationships/slideMaster" Target="slideMasters/slideMaster15.xml"/><Relationship Id="rId39" Type="http://schemas.openxmlformats.org/officeDocument/2006/relationships/slide" Target="slides/slide18.xml"/><Relationship Id="rId109" Type="http://schemas.openxmlformats.org/officeDocument/2006/relationships/slide" Target="slides/slide88.xml"/><Relationship Id="rId34" Type="http://schemas.openxmlformats.org/officeDocument/2006/relationships/slide" Target="slides/slide13.xml"/><Relationship Id="rId50" Type="http://schemas.openxmlformats.org/officeDocument/2006/relationships/slide" Target="slides/slide29.xml"/><Relationship Id="rId55" Type="http://schemas.openxmlformats.org/officeDocument/2006/relationships/slide" Target="slides/slide34.xml"/><Relationship Id="rId76" Type="http://schemas.openxmlformats.org/officeDocument/2006/relationships/slide" Target="slides/slide55.xml"/><Relationship Id="rId97" Type="http://schemas.openxmlformats.org/officeDocument/2006/relationships/slide" Target="slides/slide76.xml"/><Relationship Id="rId104" Type="http://schemas.openxmlformats.org/officeDocument/2006/relationships/slide" Target="slides/slide83.xml"/><Relationship Id="rId120" Type="http://schemas.openxmlformats.org/officeDocument/2006/relationships/slide" Target="slides/slide99.xml"/><Relationship Id="rId125" Type="http://schemas.openxmlformats.org/officeDocument/2006/relationships/slide" Target="slides/slide104.xml"/><Relationship Id="rId7" Type="http://schemas.openxmlformats.org/officeDocument/2006/relationships/slideMaster" Target="slideMasters/slideMaster4.xml"/><Relationship Id="rId71" Type="http://schemas.openxmlformats.org/officeDocument/2006/relationships/slide" Target="slides/slide50.xml"/><Relationship Id="rId92" Type="http://schemas.openxmlformats.org/officeDocument/2006/relationships/slide" Target="slides/slide71.xml"/><Relationship Id="rId2" Type="http://schemas.openxmlformats.org/officeDocument/2006/relationships/customXml" Target="../customXml/item2.xml"/><Relationship Id="rId29" Type="http://schemas.openxmlformats.org/officeDocument/2006/relationships/slide" Target="slides/slide8.xml"/><Relationship Id="rId24" Type="http://schemas.openxmlformats.org/officeDocument/2006/relationships/slide" Target="slides/slide3.xml"/><Relationship Id="rId40" Type="http://schemas.openxmlformats.org/officeDocument/2006/relationships/slide" Target="slides/slide19.xml"/><Relationship Id="rId45" Type="http://schemas.openxmlformats.org/officeDocument/2006/relationships/slide" Target="slides/slide24.xml"/><Relationship Id="rId66" Type="http://schemas.openxmlformats.org/officeDocument/2006/relationships/slide" Target="slides/slide45.xml"/><Relationship Id="rId87" Type="http://schemas.openxmlformats.org/officeDocument/2006/relationships/slide" Target="slides/slide66.xml"/><Relationship Id="rId110" Type="http://schemas.openxmlformats.org/officeDocument/2006/relationships/slide" Target="slides/slide89.xml"/><Relationship Id="rId115" Type="http://schemas.openxmlformats.org/officeDocument/2006/relationships/slide" Target="slides/slide94.xml"/><Relationship Id="rId131" Type="http://schemas.openxmlformats.org/officeDocument/2006/relationships/viewProps" Target="viewProps.xml"/><Relationship Id="rId61" Type="http://schemas.openxmlformats.org/officeDocument/2006/relationships/slide" Target="slides/slide40.xml"/><Relationship Id="rId82" Type="http://schemas.openxmlformats.org/officeDocument/2006/relationships/slide" Target="slides/slide61.xml"/><Relationship Id="rId19" Type="http://schemas.openxmlformats.org/officeDocument/2006/relationships/slideMaster" Target="slideMasters/slideMaster16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6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6.xml"/><Relationship Id="rId5" Type="http://schemas.openxmlformats.org/officeDocument/2006/relationships/image" Target="../media/image17.emf"/><Relationship Id="rId4" Type="http://schemas.openxmlformats.org/officeDocument/2006/relationships/image" Target="../media/image16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6.xml"/><Relationship Id="rId5" Type="http://schemas.openxmlformats.org/officeDocument/2006/relationships/image" Target="../media/image19.png"/><Relationship Id="rId4" Type="http://schemas.openxmlformats.org/officeDocument/2006/relationships/image" Target="../media/image17.emf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17.emf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7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7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7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8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17.emf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8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17.emf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8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8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9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Master" Target="../slideMasters/slideMaster9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Master" Target="../slideMasters/slideMaster9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9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9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9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Master" Target="../slideMasters/slideMaster10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Master" Target="../slideMasters/slideMaster10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7.emf"/><Relationship Id="rId1" Type="http://schemas.openxmlformats.org/officeDocument/2006/relationships/slideMaster" Target="../slideMasters/slideMaster10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Master" Target="../slideMasters/slideMaster1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1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gif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4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gif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4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15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Master" Target="../slideMasters/slideMaster16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Master" Target="../slideMasters/slideMaster16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Master" Target="../slideMasters/slideMaster16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Master" Target="../slideMasters/slideMaster16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Master" Target="../slideMasters/slideMaster16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Master" Target="../slideMasters/slideMaster16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17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17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17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Master" Target="../slideMasters/slideMaster18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Master" Target="../slideMasters/slideMaster18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lionx - Your partner in digital busines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891173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ardepropositi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634972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yoff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8337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pagina 1-1 - met fo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680540" y="302061"/>
            <a:ext cx="10515600" cy="1325563"/>
          </a:xfrm>
        </p:spPr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10"/>
          </p:nvPr>
        </p:nvSpPr>
        <p:spPr>
          <a:xfrm>
            <a:off x="680540" y="1812925"/>
            <a:ext cx="10516098" cy="3389313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  <a:lvl2pPr>
              <a:defRPr b="1">
                <a:solidFill>
                  <a:schemeClr val="bg1"/>
                </a:solidFill>
              </a:defRPr>
            </a:lvl2pPr>
            <a:lvl3pPr>
              <a:defRPr b="1">
                <a:solidFill>
                  <a:schemeClr val="bg1"/>
                </a:solidFill>
              </a:defRPr>
            </a:lvl3pPr>
            <a:lvl4pPr>
              <a:defRPr b="1">
                <a:solidFill>
                  <a:schemeClr val="bg1"/>
                </a:solidFill>
              </a:defRPr>
            </a:lvl4pPr>
            <a:lvl5pPr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lang="nl-NL" dirty="0"/>
              <a:t>Tekststijl van het model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</p:spTree>
    <p:extLst>
      <p:ext uri="{BB962C8B-B14F-4D97-AF65-F5344CB8AC3E}">
        <p14:creationId xmlns:p14="http://schemas.microsoft.com/office/powerpoint/2010/main" val="26009835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pagina 1-2 - met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Afbeelding 14"/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20" r="37657" b="3516"/>
          <a:stretch/>
        </p:blipFill>
        <p:spPr>
          <a:xfrm>
            <a:off x="6812687" y="0"/>
            <a:ext cx="5379313" cy="6124756"/>
          </a:xfrm>
          <a:prstGeom prst="rect">
            <a:avLst/>
          </a:prstGeom>
        </p:spPr>
      </p:pic>
      <p:grpSp>
        <p:nvGrpSpPr>
          <p:cNvPr id="8" name="Groeperen 11"/>
          <p:cNvGrpSpPr/>
          <p:nvPr userDrawn="1"/>
        </p:nvGrpSpPr>
        <p:grpSpPr>
          <a:xfrm>
            <a:off x="0" y="0"/>
            <a:ext cx="12197411" cy="6858000"/>
            <a:chOff x="0" y="0"/>
            <a:chExt cx="12197411" cy="6858000"/>
          </a:xfrm>
        </p:grpSpPr>
        <p:pic>
          <p:nvPicPr>
            <p:cNvPr id="9" name="Afbeelding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7411" cy="6858000"/>
            </a:xfrm>
            <a:prstGeom prst="rect">
              <a:avLst/>
            </a:prstGeom>
          </p:spPr>
        </p:pic>
        <p:pic>
          <p:nvPicPr>
            <p:cNvPr id="10" name="Afbeelding 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9295" y="5559871"/>
              <a:ext cx="2962081" cy="996077"/>
            </a:xfrm>
            <a:prstGeom prst="rect">
              <a:avLst/>
            </a:prstGeom>
          </p:spPr>
        </p:pic>
        <p:pic>
          <p:nvPicPr>
            <p:cNvPr id="11" name="Afbeelding 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87169" y="6301048"/>
              <a:ext cx="948935" cy="432261"/>
            </a:xfrm>
            <a:prstGeom prst="rect">
              <a:avLst/>
            </a:prstGeom>
          </p:spPr>
        </p:pic>
        <p:cxnSp>
          <p:nvCxnSpPr>
            <p:cNvPr id="12" name="Rechte verbindingslijn 10"/>
            <p:cNvCxnSpPr/>
            <p:nvPr/>
          </p:nvCxnSpPr>
          <p:spPr>
            <a:xfrm>
              <a:off x="649295" y="1651643"/>
              <a:ext cx="2284405" cy="5707"/>
            </a:xfrm>
            <a:prstGeom prst="line">
              <a:avLst/>
            </a:prstGeom>
            <a:ln w="444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itel 2"/>
          <p:cNvSpPr>
            <a:spLocks noGrp="1"/>
          </p:cNvSpPr>
          <p:nvPr>
            <p:ph type="title"/>
          </p:nvPr>
        </p:nvSpPr>
        <p:spPr>
          <a:xfrm>
            <a:off x="680540" y="302061"/>
            <a:ext cx="10515600" cy="1325563"/>
          </a:xfrm>
        </p:spPr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16" name="Tijdelijke aanduiding voor tekst 4"/>
          <p:cNvSpPr>
            <a:spLocks noGrp="1"/>
          </p:cNvSpPr>
          <p:nvPr>
            <p:ph type="body" sz="quarter" idx="10"/>
          </p:nvPr>
        </p:nvSpPr>
        <p:spPr>
          <a:xfrm>
            <a:off x="680540" y="1812925"/>
            <a:ext cx="10516098" cy="3389313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  <a:lvl2pPr>
              <a:defRPr b="1">
                <a:solidFill>
                  <a:schemeClr val="bg1"/>
                </a:solidFill>
              </a:defRPr>
            </a:lvl2pPr>
            <a:lvl3pPr>
              <a:defRPr b="1">
                <a:solidFill>
                  <a:schemeClr val="bg1"/>
                </a:solidFill>
              </a:defRPr>
            </a:lvl3pPr>
            <a:lvl4pPr>
              <a:defRPr b="1">
                <a:solidFill>
                  <a:schemeClr val="bg1"/>
                </a:solidFill>
              </a:defRPr>
            </a:lvl4pPr>
            <a:lvl5pPr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lang="nl-NL" dirty="0"/>
              <a:t>Tekststijl van het model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</p:spTree>
    <p:extLst>
      <p:ext uri="{BB962C8B-B14F-4D97-AF65-F5344CB8AC3E}">
        <p14:creationId xmlns:p14="http://schemas.microsoft.com/office/powerpoint/2010/main" val="14551288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pagina 1-3 - met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Afbeelding 14"/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20" r="37657" b="3516"/>
          <a:stretch/>
        </p:blipFill>
        <p:spPr>
          <a:xfrm>
            <a:off x="6812687" y="0"/>
            <a:ext cx="5379313" cy="6124756"/>
          </a:xfrm>
          <a:prstGeom prst="rect">
            <a:avLst/>
          </a:prstGeom>
        </p:spPr>
      </p:pic>
      <p:grpSp>
        <p:nvGrpSpPr>
          <p:cNvPr id="15" name="Groeperen 11"/>
          <p:cNvGrpSpPr/>
          <p:nvPr userDrawn="1"/>
        </p:nvGrpSpPr>
        <p:grpSpPr>
          <a:xfrm>
            <a:off x="0" y="-2"/>
            <a:ext cx="12192000" cy="6858000"/>
            <a:chOff x="0" y="-2"/>
            <a:chExt cx="12192000" cy="6858000"/>
          </a:xfrm>
        </p:grpSpPr>
        <p:pic>
          <p:nvPicPr>
            <p:cNvPr id="16" name="Afbeelding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-2"/>
              <a:ext cx="12192000" cy="6858000"/>
            </a:xfrm>
            <a:prstGeom prst="rect">
              <a:avLst/>
            </a:prstGeom>
          </p:spPr>
        </p:pic>
        <p:pic>
          <p:nvPicPr>
            <p:cNvPr id="17" name="Afbeelding 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87169" y="6301048"/>
              <a:ext cx="948935" cy="432261"/>
            </a:xfrm>
            <a:prstGeom prst="rect">
              <a:avLst/>
            </a:prstGeom>
          </p:spPr>
        </p:pic>
        <p:pic>
          <p:nvPicPr>
            <p:cNvPr id="18" name="Afbeelding 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9294" y="5559871"/>
              <a:ext cx="2962082" cy="996077"/>
            </a:xfrm>
            <a:prstGeom prst="rect">
              <a:avLst/>
            </a:prstGeom>
          </p:spPr>
        </p:pic>
        <p:cxnSp>
          <p:nvCxnSpPr>
            <p:cNvPr id="19" name="Rechte verbindingslijn 10"/>
            <p:cNvCxnSpPr/>
            <p:nvPr/>
          </p:nvCxnSpPr>
          <p:spPr>
            <a:xfrm>
              <a:off x="649295" y="1651643"/>
              <a:ext cx="2284405" cy="5707"/>
            </a:xfrm>
            <a:prstGeom prst="line">
              <a:avLst/>
            </a:prstGeom>
            <a:ln w="444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itel 2"/>
          <p:cNvSpPr>
            <a:spLocks noGrp="1"/>
          </p:cNvSpPr>
          <p:nvPr>
            <p:ph type="title"/>
          </p:nvPr>
        </p:nvSpPr>
        <p:spPr>
          <a:xfrm>
            <a:off x="680540" y="302061"/>
            <a:ext cx="10515600" cy="1325563"/>
          </a:xfrm>
        </p:spPr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12" name="Tijdelijke aanduiding voor tekst 4"/>
          <p:cNvSpPr>
            <a:spLocks noGrp="1"/>
          </p:cNvSpPr>
          <p:nvPr>
            <p:ph type="body" sz="quarter" idx="10"/>
          </p:nvPr>
        </p:nvSpPr>
        <p:spPr>
          <a:xfrm>
            <a:off x="680540" y="1812925"/>
            <a:ext cx="10516098" cy="3389313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  <a:lvl2pPr>
              <a:defRPr b="1">
                <a:solidFill>
                  <a:schemeClr val="bg1"/>
                </a:solidFill>
              </a:defRPr>
            </a:lvl2pPr>
            <a:lvl3pPr>
              <a:defRPr b="1">
                <a:solidFill>
                  <a:schemeClr val="bg1"/>
                </a:solidFill>
              </a:defRPr>
            </a:lvl3pPr>
            <a:lvl4pPr>
              <a:defRPr b="1">
                <a:solidFill>
                  <a:schemeClr val="bg1"/>
                </a:solidFill>
              </a:defRPr>
            </a:lvl4pPr>
            <a:lvl5pPr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lang="nl-NL" dirty="0"/>
              <a:t>Tekststijl van het model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</p:spTree>
    <p:extLst>
      <p:ext uri="{BB962C8B-B14F-4D97-AF65-F5344CB8AC3E}">
        <p14:creationId xmlns:p14="http://schemas.microsoft.com/office/powerpoint/2010/main" val="346599192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pagina 1-4 - met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Afbeelding 14"/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20" r="37657" b="3516"/>
          <a:stretch/>
        </p:blipFill>
        <p:spPr>
          <a:xfrm>
            <a:off x="6812687" y="0"/>
            <a:ext cx="5379313" cy="6124756"/>
          </a:xfrm>
          <a:prstGeom prst="rect">
            <a:avLst/>
          </a:prstGeom>
        </p:spPr>
      </p:pic>
      <p:grpSp>
        <p:nvGrpSpPr>
          <p:cNvPr id="15" name="Groep 14"/>
          <p:cNvGrpSpPr/>
          <p:nvPr userDrawn="1"/>
        </p:nvGrpSpPr>
        <p:grpSpPr>
          <a:xfrm>
            <a:off x="0" y="-692"/>
            <a:ext cx="12192000" cy="6858692"/>
            <a:chOff x="0" y="-692"/>
            <a:chExt cx="12192000" cy="6858692"/>
          </a:xfrm>
        </p:grpSpPr>
        <p:grpSp>
          <p:nvGrpSpPr>
            <p:cNvPr id="17" name="Groep 16"/>
            <p:cNvGrpSpPr/>
            <p:nvPr/>
          </p:nvGrpSpPr>
          <p:grpSpPr>
            <a:xfrm>
              <a:off x="0" y="-692"/>
              <a:ext cx="12192000" cy="6858692"/>
              <a:chOff x="0" y="-692"/>
              <a:chExt cx="12192000" cy="6858692"/>
            </a:xfrm>
          </p:grpSpPr>
          <p:sp>
            <p:nvSpPr>
              <p:cNvPr id="21" name="Rechthoek 20"/>
              <p:cNvSpPr/>
              <p:nvPr/>
            </p:nvSpPr>
            <p:spPr>
              <a:xfrm>
                <a:off x="0" y="6122908"/>
                <a:ext cx="12192000" cy="73509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/>
              </a:p>
            </p:txBody>
          </p:sp>
          <p:grpSp>
            <p:nvGrpSpPr>
              <p:cNvPr id="22" name="Groep 21"/>
              <p:cNvGrpSpPr/>
              <p:nvPr/>
            </p:nvGrpSpPr>
            <p:grpSpPr>
              <a:xfrm>
                <a:off x="0" y="-692"/>
                <a:ext cx="10195200" cy="6123600"/>
                <a:chOff x="0" y="-692"/>
                <a:chExt cx="10195200" cy="6123600"/>
              </a:xfrm>
            </p:grpSpPr>
            <p:sp>
              <p:nvSpPr>
                <p:cNvPr id="23" name="Rechthoek 22"/>
                <p:cNvSpPr>
                  <a:spLocks noChangeAspect="1"/>
                </p:cNvSpPr>
                <p:nvPr/>
              </p:nvSpPr>
              <p:spPr>
                <a:xfrm>
                  <a:off x="0" y="-692"/>
                  <a:ext cx="9360000" cy="61236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/>
                </a:p>
              </p:txBody>
            </p:sp>
            <p:sp>
              <p:nvSpPr>
                <p:cNvPr id="24" name="Rechthoek 23"/>
                <p:cNvSpPr>
                  <a:spLocks noChangeAspect="1"/>
                </p:cNvSpPr>
                <p:nvPr/>
              </p:nvSpPr>
              <p:spPr>
                <a:xfrm>
                  <a:off x="7959600" y="705600"/>
                  <a:ext cx="1749600" cy="14112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/>
                </a:p>
              </p:txBody>
            </p:sp>
            <p:sp>
              <p:nvSpPr>
                <p:cNvPr id="25" name="Rechthoek 24"/>
                <p:cNvSpPr>
                  <a:spLocks noChangeAspect="1"/>
                </p:cNvSpPr>
                <p:nvPr/>
              </p:nvSpPr>
              <p:spPr>
                <a:xfrm>
                  <a:off x="7768800" y="0"/>
                  <a:ext cx="2426400" cy="14112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/>
                </a:p>
              </p:txBody>
            </p:sp>
            <p:cxnSp>
              <p:nvCxnSpPr>
                <p:cNvPr id="26" name="Rechte verbindingslijn 10"/>
                <p:cNvCxnSpPr/>
                <p:nvPr/>
              </p:nvCxnSpPr>
              <p:spPr>
                <a:xfrm>
                  <a:off x="649295" y="1651643"/>
                  <a:ext cx="2284405" cy="5707"/>
                </a:xfrm>
                <a:prstGeom prst="line">
                  <a:avLst/>
                </a:prstGeom>
                <a:ln w="44450"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18" name="Afbeelding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9295" y="5559871"/>
              <a:ext cx="2962081" cy="996077"/>
            </a:xfrm>
            <a:prstGeom prst="rect">
              <a:avLst/>
            </a:prstGeom>
          </p:spPr>
        </p:pic>
        <p:pic>
          <p:nvPicPr>
            <p:cNvPr id="19" name="Afbeelding 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87169" y="6301048"/>
              <a:ext cx="948935" cy="432261"/>
            </a:xfrm>
            <a:prstGeom prst="rect">
              <a:avLst/>
            </a:prstGeom>
          </p:spPr>
        </p:pic>
        <p:sp>
          <p:nvSpPr>
            <p:cNvPr id="20" name="Vrije vorm: vorm 19"/>
            <p:cNvSpPr/>
            <p:nvPr/>
          </p:nvSpPr>
          <p:spPr>
            <a:xfrm>
              <a:off x="5141288" y="0"/>
              <a:ext cx="7050712" cy="6124353"/>
            </a:xfrm>
            <a:custGeom>
              <a:avLst/>
              <a:gdLst>
                <a:gd name="connsiteX0" fmla="*/ 228775 w 7050712"/>
                <a:gd name="connsiteY0" fmla="*/ 0 h 6124353"/>
                <a:gd name="connsiteX1" fmla="*/ 3674256 w 7050712"/>
                <a:gd name="connsiteY1" fmla="*/ 0 h 6124353"/>
                <a:gd name="connsiteX2" fmla="*/ 3679520 w 7050712"/>
                <a:gd name="connsiteY2" fmla="*/ 1693 h 6124353"/>
                <a:gd name="connsiteX3" fmla="*/ 3788812 w 7050712"/>
                <a:gd name="connsiteY3" fmla="*/ 158547 h 6124353"/>
                <a:gd name="connsiteX4" fmla="*/ 3526510 w 7050712"/>
                <a:gd name="connsiteY4" fmla="*/ 421187 h 6124353"/>
                <a:gd name="connsiteX5" fmla="*/ 3264208 w 7050712"/>
                <a:gd name="connsiteY5" fmla="*/ 683827 h 6124353"/>
                <a:gd name="connsiteX6" fmla="*/ 3992825 w 7050712"/>
                <a:gd name="connsiteY6" fmla="*/ 1967844 h 6124353"/>
                <a:gd name="connsiteX7" fmla="*/ 4109404 w 7050712"/>
                <a:gd name="connsiteY7" fmla="*/ 1967844 h 6124353"/>
                <a:gd name="connsiteX8" fmla="*/ 4838022 w 7050712"/>
                <a:gd name="connsiteY8" fmla="*/ 975649 h 6124353"/>
                <a:gd name="connsiteX9" fmla="*/ 4663154 w 7050712"/>
                <a:gd name="connsiteY9" fmla="*/ 450369 h 6124353"/>
                <a:gd name="connsiteX10" fmla="*/ 4196838 w 7050712"/>
                <a:gd name="connsiteY10" fmla="*/ 158547 h 6124353"/>
                <a:gd name="connsiteX11" fmla="*/ 4302488 w 7050712"/>
                <a:gd name="connsiteY11" fmla="*/ 12636 h 6124353"/>
                <a:gd name="connsiteX12" fmla="*/ 4332963 w 7050712"/>
                <a:gd name="connsiteY12" fmla="*/ 0 h 6124353"/>
                <a:gd name="connsiteX13" fmla="*/ 7030103 w 7050712"/>
                <a:gd name="connsiteY13" fmla="*/ 0 h 6124353"/>
                <a:gd name="connsiteX14" fmla="*/ 7046360 w 7050712"/>
                <a:gd name="connsiteY14" fmla="*/ 29963 h 6124353"/>
                <a:gd name="connsiteX15" fmla="*/ 7050712 w 7050712"/>
                <a:gd name="connsiteY15" fmla="*/ 56779 h 6124353"/>
                <a:gd name="connsiteX16" fmla="*/ 7050712 w 7050712"/>
                <a:gd name="connsiteY16" fmla="*/ 102568 h 6124353"/>
                <a:gd name="connsiteX17" fmla="*/ 7050003 w 7050712"/>
                <a:gd name="connsiteY17" fmla="*/ 112266 h 6124353"/>
                <a:gd name="connsiteX18" fmla="*/ 6732428 w 7050712"/>
                <a:gd name="connsiteY18" fmla="*/ 362822 h 6124353"/>
                <a:gd name="connsiteX19" fmla="*/ 5450060 w 7050712"/>
                <a:gd name="connsiteY19" fmla="*/ 1150742 h 6124353"/>
                <a:gd name="connsiteX20" fmla="*/ 4371706 w 7050712"/>
                <a:gd name="connsiteY20" fmla="*/ 2376394 h 6124353"/>
                <a:gd name="connsiteX21" fmla="*/ 4342562 w 7050712"/>
                <a:gd name="connsiteY21" fmla="*/ 2493123 h 6124353"/>
                <a:gd name="connsiteX22" fmla="*/ 5799797 w 7050712"/>
                <a:gd name="connsiteY22" fmla="*/ 4915246 h 6124353"/>
                <a:gd name="connsiteX23" fmla="*/ 6790718 w 7050712"/>
                <a:gd name="connsiteY23" fmla="*/ 5673983 h 6124353"/>
                <a:gd name="connsiteX24" fmla="*/ 7006571 w 7050712"/>
                <a:gd name="connsiteY24" fmla="*/ 5740099 h 6124353"/>
                <a:gd name="connsiteX25" fmla="*/ 7050712 w 7050712"/>
                <a:gd name="connsiteY25" fmla="*/ 5759754 h 6124353"/>
                <a:gd name="connsiteX26" fmla="*/ 7050712 w 7050712"/>
                <a:gd name="connsiteY26" fmla="*/ 6124353 h 6124353"/>
                <a:gd name="connsiteX27" fmla="*/ 3404617 w 7050712"/>
                <a:gd name="connsiteY27" fmla="*/ 6124353 h 6124353"/>
                <a:gd name="connsiteX28" fmla="*/ 3385511 w 7050712"/>
                <a:gd name="connsiteY28" fmla="*/ 6110919 h 6124353"/>
                <a:gd name="connsiteX29" fmla="*/ 3322497 w 7050712"/>
                <a:gd name="connsiteY29" fmla="*/ 5994988 h 6124353"/>
                <a:gd name="connsiteX30" fmla="*/ 3672234 w 7050712"/>
                <a:gd name="connsiteY30" fmla="*/ 5703166 h 6124353"/>
                <a:gd name="connsiteX31" fmla="*/ 3847102 w 7050712"/>
                <a:gd name="connsiteY31" fmla="*/ 5119522 h 6124353"/>
                <a:gd name="connsiteX32" fmla="*/ 3147629 w 7050712"/>
                <a:gd name="connsiteY32" fmla="*/ 3981416 h 6124353"/>
                <a:gd name="connsiteX33" fmla="*/ 3031050 w 7050712"/>
                <a:gd name="connsiteY33" fmla="*/ 3952233 h 6124353"/>
                <a:gd name="connsiteX34" fmla="*/ 2185853 w 7050712"/>
                <a:gd name="connsiteY34" fmla="*/ 5265433 h 6124353"/>
                <a:gd name="connsiteX35" fmla="*/ 2739603 w 7050712"/>
                <a:gd name="connsiteY35" fmla="*/ 5761530 h 6124353"/>
                <a:gd name="connsiteX36" fmla="*/ 2972761 w 7050712"/>
                <a:gd name="connsiteY36" fmla="*/ 5994988 h 6124353"/>
                <a:gd name="connsiteX37" fmla="*/ 2891304 w 7050712"/>
                <a:gd name="connsiteY37" fmla="*/ 6110919 h 6124353"/>
                <a:gd name="connsiteX38" fmla="*/ 2867402 w 7050712"/>
                <a:gd name="connsiteY38" fmla="*/ 6124353 h 6124353"/>
                <a:gd name="connsiteX39" fmla="*/ 38826 w 7050712"/>
                <a:gd name="connsiteY39" fmla="*/ 6124353 h 6124353"/>
                <a:gd name="connsiteX40" fmla="*/ 14060 w 7050712"/>
                <a:gd name="connsiteY40" fmla="*/ 6091597 h 6124353"/>
                <a:gd name="connsiteX41" fmla="*/ 0 w 7050712"/>
                <a:gd name="connsiteY41" fmla="*/ 6024170 h 6124353"/>
                <a:gd name="connsiteX42" fmla="*/ 349737 w 7050712"/>
                <a:gd name="connsiteY42" fmla="*/ 5732348 h 6124353"/>
                <a:gd name="connsiteX43" fmla="*/ 1457236 w 7050712"/>
                <a:gd name="connsiteY43" fmla="*/ 5090339 h 6124353"/>
                <a:gd name="connsiteX44" fmla="*/ 2768748 w 7050712"/>
                <a:gd name="connsiteY44" fmla="*/ 3514500 h 6124353"/>
                <a:gd name="connsiteX45" fmla="*/ 2768748 w 7050712"/>
                <a:gd name="connsiteY45" fmla="*/ 3339407 h 6124353"/>
                <a:gd name="connsiteX46" fmla="*/ 1544670 w 7050712"/>
                <a:gd name="connsiteY46" fmla="*/ 1238288 h 6124353"/>
                <a:gd name="connsiteX47" fmla="*/ 612039 w 7050712"/>
                <a:gd name="connsiteY47" fmla="*/ 450369 h 6124353"/>
                <a:gd name="connsiteX48" fmla="*/ 145724 w 7050712"/>
                <a:gd name="connsiteY48" fmla="*/ 129365 h 6124353"/>
                <a:gd name="connsiteX49" fmla="*/ 189896 w 7050712"/>
                <a:gd name="connsiteY49" fmla="*/ 31331 h 6124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7050712" h="6124353">
                  <a:moveTo>
                    <a:pt x="228775" y="0"/>
                  </a:moveTo>
                  <a:lnTo>
                    <a:pt x="3674256" y="0"/>
                  </a:lnTo>
                  <a:lnTo>
                    <a:pt x="3679520" y="1693"/>
                  </a:lnTo>
                  <a:cubicBezTo>
                    <a:pt x="3745095" y="34523"/>
                    <a:pt x="3788812" y="85591"/>
                    <a:pt x="3788812" y="158547"/>
                  </a:cubicBezTo>
                  <a:cubicBezTo>
                    <a:pt x="3788812" y="275276"/>
                    <a:pt x="3759668" y="333640"/>
                    <a:pt x="3526510" y="421187"/>
                  </a:cubicBezTo>
                  <a:cubicBezTo>
                    <a:pt x="3293352" y="537916"/>
                    <a:pt x="3264208" y="596280"/>
                    <a:pt x="3264208" y="683827"/>
                  </a:cubicBezTo>
                  <a:cubicBezTo>
                    <a:pt x="3264208" y="829738"/>
                    <a:pt x="3730523" y="1617657"/>
                    <a:pt x="3992825" y="1967844"/>
                  </a:cubicBezTo>
                  <a:cubicBezTo>
                    <a:pt x="4021970" y="2026208"/>
                    <a:pt x="4080259" y="2026208"/>
                    <a:pt x="4109404" y="1967844"/>
                  </a:cubicBezTo>
                  <a:cubicBezTo>
                    <a:pt x="4429996" y="1530111"/>
                    <a:pt x="4663154" y="1267471"/>
                    <a:pt x="4838022" y="975649"/>
                  </a:cubicBezTo>
                  <a:cubicBezTo>
                    <a:pt x="5012890" y="713009"/>
                    <a:pt x="4954600" y="537916"/>
                    <a:pt x="4663154" y="450369"/>
                  </a:cubicBezTo>
                  <a:cubicBezTo>
                    <a:pt x="4255128" y="333640"/>
                    <a:pt x="4196838" y="246094"/>
                    <a:pt x="4196838" y="158547"/>
                  </a:cubicBezTo>
                  <a:cubicBezTo>
                    <a:pt x="4196838" y="100183"/>
                    <a:pt x="4240555" y="49114"/>
                    <a:pt x="4302488" y="12636"/>
                  </a:cubicBezTo>
                  <a:lnTo>
                    <a:pt x="4332963" y="0"/>
                  </a:lnTo>
                  <a:lnTo>
                    <a:pt x="7030103" y="0"/>
                  </a:lnTo>
                  <a:lnTo>
                    <a:pt x="7046360" y="29963"/>
                  </a:lnTo>
                  <a:lnTo>
                    <a:pt x="7050712" y="56779"/>
                  </a:lnTo>
                  <a:lnTo>
                    <a:pt x="7050712" y="102568"/>
                  </a:lnTo>
                  <a:lnTo>
                    <a:pt x="7050003" y="112266"/>
                  </a:lnTo>
                  <a:cubicBezTo>
                    <a:pt x="7035260" y="203232"/>
                    <a:pt x="6961942" y="260685"/>
                    <a:pt x="6732428" y="362822"/>
                  </a:cubicBezTo>
                  <a:cubicBezTo>
                    <a:pt x="6207823" y="479551"/>
                    <a:pt x="5828942" y="713009"/>
                    <a:pt x="5450060" y="1150742"/>
                  </a:cubicBezTo>
                  <a:cubicBezTo>
                    <a:pt x="5071180" y="1530111"/>
                    <a:pt x="4838022" y="1821933"/>
                    <a:pt x="4371706" y="2376394"/>
                  </a:cubicBezTo>
                  <a:cubicBezTo>
                    <a:pt x="4342562" y="2405577"/>
                    <a:pt x="4342562" y="2463941"/>
                    <a:pt x="4342562" y="2493123"/>
                  </a:cubicBezTo>
                  <a:cubicBezTo>
                    <a:pt x="4459140" y="2784945"/>
                    <a:pt x="5333482" y="4156509"/>
                    <a:pt x="5799797" y="4915246"/>
                  </a:cubicBezTo>
                  <a:cubicBezTo>
                    <a:pt x="6120389" y="5382161"/>
                    <a:pt x="6440981" y="5586437"/>
                    <a:pt x="6790718" y="5673983"/>
                  </a:cubicBezTo>
                  <a:cubicBezTo>
                    <a:pt x="6878152" y="5695870"/>
                    <a:pt x="6949192" y="5717757"/>
                    <a:pt x="7006571" y="5740099"/>
                  </a:cubicBezTo>
                  <a:lnTo>
                    <a:pt x="7050712" y="5759754"/>
                  </a:lnTo>
                  <a:lnTo>
                    <a:pt x="7050712" y="6124353"/>
                  </a:lnTo>
                  <a:lnTo>
                    <a:pt x="3404617" y="6124353"/>
                  </a:lnTo>
                  <a:lnTo>
                    <a:pt x="3385511" y="6110919"/>
                  </a:lnTo>
                  <a:cubicBezTo>
                    <a:pt x="3347088" y="6078430"/>
                    <a:pt x="3322497" y="6038761"/>
                    <a:pt x="3322497" y="5994988"/>
                  </a:cubicBezTo>
                  <a:cubicBezTo>
                    <a:pt x="3322497" y="5849077"/>
                    <a:pt x="3409931" y="5761530"/>
                    <a:pt x="3672234" y="5703166"/>
                  </a:cubicBezTo>
                  <a:cubicBezTo>
                    <a:pt x="3963680" y="5615619"/>
                    <a:pt x="4080259" y="5557255"/>
                    <a:pt x="3847102" y="5119522"/>
                  </a:cubicBezTo>
                  <a:cubicBezTo>
                    <a:pt x="3613944" y="4681789"/>
                    <a:pt x="3468220" y="4477513"/>
                    <a:pt x="3147629" y="3981416"/>
                  </a:cubicBezTo>
                  <a:cubicBezTo>
                    <a:pt x="3147629" y="3952233"/>
                    <a:pt x="3089339" y="3923051"/>
                    <a:pt x="3031050" y="3952233"/>
                  </a:cubicBezTo>
                  <a:cubicBezTo>
                    <a:pt x="2652169" y="4448331"/>
                    <a:pt x="2185853" y="5090339"/>
                    <a:pt x="2185853" y="5265433"/>
                  </a:cubicBezTo>
                  <a:cubicBezTo>
                    <a:pt x="2185853" y="5440526"/>
                    <a:pt x="2273287" y="5586437"/>
                    <a:pt x="2739603" y="5761530"/>
                  </a:cubicBezTo>
                  <a:cubicBezTo>
                    <a:pt x="2885326" y="5819894"/>
                    <a:pt x="2972761" y="5907441"/>
                    <a:pt x="2972761" y="5994988"/>
                  </a:cubicBezTo>
                  <a:cubicBezTo>
                    <a:pt x="2972761" y="6038761"/>
                    <a:pt x="2939973" y="6078430"/>
                    <a:pt x="2891304" y="6110919"/>
                  </a:cubicBezTo>
                  <a:lnTo>
                    <a:pt x="2867402" y="6124353"/>
                  </a:lnTo>
                  <a:lnTo>
                    <a:pt x="38826" y="6124353"/>
                  </a:lnTo>
                  <a:lnTo>
                    <a:pt x="14060" y="6091597"/>
                  </a:lnTo>
                  <a:cubicBezTo>
                    <a:pt x="5010" y="6072047"/>
                    <a:pt x="0" y="6049704"/>
                    <a:pt x="0" y="6024170"/>
                  </a:cubicBezTo>
                  <a:cubicBezTo>
                    <a:pt x="0" y="5878259"/>
                    <a:pt x="233158" y="5761530"/>
                    <a:pt x="349737" y="5732348"/>
                  </a:cubicBezTo>
                  <a:cubicBezTo>
                    <a:pt x="845197" y="5615619"/>
                    <a:pt x="1078354" y="5440526"/>
                    <a:pt x="1457236" y="5090339"/>
                  </a:cubicBezTo>
                  <a:cubicBezTo>
                    <a:pt x="1806972" y="4769335"/>
                    <a:pt x="2302432" y="4185691"/>
                    <a:pt x="2768748" y="3514500"/>
                  </a:cubicBezTo>
                  <a:cubicBezTo>
                    <a:pt x="2797892" y="3456136"/>
                    <a:pt x="2797892" y="3426954"/>
                    <a:pt x="2768748" y="3339407"/>
                  </a:cubicBezTo>
                  <a:cubicBezTo>
                    <a:pt x="2681313" y="3135132"/>
                    <a:pt x="2040130" y="1967844"/>
                    <a:pt x="1544670" y="1238288"/>
                  </a:cubicBezTo>
                  <a:cubicBezTo>
                    <a:pt x="1224078" y="713009"/>
                    <a:pt x="932631" y="537916"/>
                    <a:pt x="612039" y="450369"/>
                  </a:cubicBezTo>
                  <a:cubicBezTo>
                    <a:pt x="320592" y="362822"/>
                    <a:pt x="145724" y="304458"/>
                    <a:pt x="145724" y="129365"/>
                  </a:cubicBezTo>
                  <a:cubicBezTo>
                    <a:pt x="145724" y="92887"/>
                    <a:pt x="162118" y="60057"/>
                    <a:pt x="189896" y="31331"/>
                  </a:cubicBezTo>
                  <a:close/>
                </a:path>
              </a:pathLst>
            </a:custGeom>
            <a:solidFill>
              <a:srgbClr val="F4F4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  <p:sp>
        <p:nvSpPr>
          <p:cNvPr id="13" name="Titel 2"/>
          <p:cNvSpPr>
            <a:spLocks noGrp="1"/>
          </p:cNvSpPr>
          <p:nvPr>
            <p:ph type="title"/>
          </p:nvPr>
        </p:nvSpPr>
        <p:spPr>
          <a:xfrm>
            <a:off x="680540" y="302061"/>
            <a:ext cx="10515600" cy="1325563"/>
          </a:xfrm>
        </p:spPr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16" name="Tijdelijke aanduiding voor tekst 4"/>
          <p:cNvSpPr>
            <a:spLocks noGrp="1"/>
          </p:cNvSpPr>
          <p:nvPr>
            <p:ph type="body" sz="quarter" idx="10"/>
          </p:nvPr>
        </p:nvSpPr>
        <p:spPr>
          <a:xfrm>
            <a:off x="680540" y="1812925"/>
            <a:ext cx="10516098" cy="3389313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002060"/>
                </a:solidFill>
              </a:defRPr>
            </a:lvl1pPr>
            <a:lvl2pPr>
              <a:defRPr b="1">
                <a:solidFill>
                  <a:srgbClr val="002060"/>
                </a:solidFill>
              </a:defRPr>
            </a:lvl2pPr>
            <a:lvl3pPr>
              <a:defRPr b="1">
                <a:solidFill>
                  <a:srgbClr val="002060"/>
                </a:solidFill>
              </a:defRPr>
            </a:lvl3pPr>
            <a:lvl4pPr>
              <a:defRPr b="1">
                <a:solidFill>
                  <a:srgbClr val="002060"/>
                </a:solidFill>
              </a:defRPr>
            </a:lvl4pPr>
            <a:lvl5pPr>
              <a:defRPr b="1">
                <a:solidFill>
                  <a:srgbClr val="002060"/>
                </a:solidFill>
              </a:defRPr>
            </a:lvl5pPr>
          </a:lstStyle>
          <a:p>
            <a:pPr lvl="0"/>
            <a:r>
              <a:rPr lang="nl-NL" dirty="0"/>
              <a:t>Tekststijl van het model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</p:spTree>
    <p:extLst>
      <p:ext uri="{BB962C8B-B14F-4D97-AF65-F5344CB8AC3E}">
        <p14:creationId xmlns:p14="http://schemas.microsoft.com/office/powerpoint/2010/main" val="32368391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pagina 1-1 - zonder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el 2"/>
          <p:cNvSpPr>
            <a:spLocks noGrp="1"/>
          </p:cNvSpPr>
          <p:nvPr>
            <p:ph type="title"/>
          </p:nvPr>
        </p:nvSpPr>
        <p:spPr>
          <a:xfrm>
            <a:off x="680540" y="302061"/>
            <a:ext cx="10515600" cy="1325563"/>
          </a:xfrm>
        </p:spPr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10" name="Tijdelijke aanduiding voor tekst 4"/>
          <p:cNvSpPr>
            <a:spLocks noGrp="1"/>
          </p:cNvSpPr>
          <p:nvPr>
            <p:ph type="body" sz="quarter" idx="10"/>
          </p:nvPr>
        </p:nvSpPr>
        <p:spPr>
          <a:xfrm>
            <a:off x="680540" y="1812925"/>
            <a:ext cx="10516098" cy="3389313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  <a:lvl2pPr>
              <a:defRPr b="1">
                <a:solidFill>
                  <a:schemeClr val="bg1"/>
                </a:solidFill>
              </a:defRPr>
            </a:lvl2pPr>
            <a:lvl3pPr>
              <a:defRPr b="1">
                <a:solidFill>
                  <a:schemeClr val="bg1"/>
                </a:solidFill>
              </a:defRPr>
            </a:lvl3pPr>
            <a:lvl4pPr>
              <a:defRPr b="1">
                <a:solidFill>
                  <a:schemeClr val="bg1"/>
                </a:solidFill>
              </a:defRPr>
            </a:lvl4pPr>
            <a:lvl5pPr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lang="nl-NL" dirty="0"/>
              <a:t>Tekststijl van het model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</p:spTree>
    <p:extLst>
      <p:ext uri="{BB962C8B-B14F-4D97-AF65-F5344CB8AC3E}">
        <p14:creationId xmlns:p14="http://schemas.microsoft.com/office/powerpoint/2010/main" val="417783294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pagina 1-2 - zonder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Afbeelding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itel 2"/>
          <p:cNvSpPr>
            <a:spLocks noGrp="1"/>
          </p:cNvSpPr>
          <p:nvPr>
            <p:ph type="title"/>
          </p:nvPr>
        </p:nvSpPr>
        <p:spPr>
          <a:xfrm>
            <a:off x="680540" y="302061"/>
            <a:ext cx="10515600" cy="1325563"/>
          </a:xfrm>
        </p:spPr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7" name="Tijdelijke aanduiding voor tekst 4"/>
          <p:cNvSpPr>
            <a:spLocks noGrp="1"/>
          </p:cNvSpPr>
          <p:nvPr>
            <p:ph type="body" sz="quarter" idx="10"/>
          </p:nvPr>
        </p:nvSpPr>
        <p:spPr>
          <a:xfrm>
            <a:off x="680540" y="1812925"/>
            <a:ext cx="10516098" cy="3389313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  <a:lvl2pPr>
              <a:defRPr b="1">
                <a:solidFill>
                  <a:schemeClr val="bg1"/>
                </a:solidFill>
              </a:defRPr>
            </a:lvl2pPr>
            <a:lvl3pPr>
              <a:defRPr b="1">
                <a:solidFill>
                  <a:schemeClr val="bg1"/>
                </a:solidFill>
              </a:defRPr>
            </a:lvl3pPr>
            <a:lvl4pPr>
              <a:defRPr b="1">
                <a:solidFill>
                  <a:schemeClr val="bg1"/>
                </a:solidFill>
              </a:defRPr>
            </a:lvl4pPr>
            <a:lvl5pPr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lang="nl-NL" dirty="0"/>
              <a:t>Tekststijl van het model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</p:spTree>
    <p:extLst>
      <p:ext uri="{BB962C8B-B14F-4D97-AF65-F5344CB8AC3E}">
        <p14:creationId xmlns:p14="http://schemas.microsoft.com/office/powerpoint/2010/main" val="239336108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pagina 1-3 - zonder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ep 14"/>
          <p:cNvGrpSpPr/>
          <p:nvPr userDrawn="1"/>
        </p:nvGrpSpPr>
        <p:grpSpPr>
          <a:xfrm>
            <a:off x="0" y="-692"/>
            <a:ext cx="12192000" cy="6858692"/>
            <a:chOff x="0" y="-692"/>
            <a:chExt cx="12192000" cy="6858692"/>
          </a:xfrm>
        </p:grpSpPr>
        <p:grpSp>
          <p:nvGrpSpPr>
            <p:cNvPr id="12" name="Groep 16"/>
            <p:cNvGrpSpPr/>
            <p:nvPr/>
          </p:nvGrpSpPr>
          <p:grpSpPr>
            <a:xfrm>
              <a:off x="0" y="-692"/>
              <a:ext cx="12192000" cy="6858692"/>
              <a:chOff x="0" y="-692"/>
              <a:chExt cx="12192000" cy="6858692"/>
            </a:xfrm>
          </p:grpSpPr>
          <p:sp>
            <p:nvSpPr>
              <p:cNvPr id="16" name="Rechthoek 20"/>
              <p:cNvSpPr/>
              <p:nvPr/>
            </p:nvSpPr>
            <p:spPr>
              <a:xfrm>
                <a:off x="0" y="6122908"/>
                <a:ext cx="12192000" cy="73509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/>
              </a:p>
            </p:txBody>
          </p:sp>
          <p:grpSp>
            <p:nvGrpSpPr>
              <p:cNvPr id="17" name="Groep 21"/>
              <p:cNvGrpSpPr/>
              <p:nvPr/>
            </p:nvGrpSpPr>
            <p:grpSpPr>
              <a:xfrm>
                <a:off x="0" y="-692"/>
                <a:ext cx="10195200" cy="6123600"/>
                <a:chOff x="0" y="-692"/>
                <a:chExt cx="10195200" cy="6123600"/>
              </a:xfrm>
            </p:grpSpPr>
            <p:sp>
              <p:nvSpPr>
                <p:cNvPr id="18" name="Rechthoek 22"/>
                <p:cNvSpPr>
                  <a:spLocks noChangeAspect="1"/>
                </p:cNvSpPr>
                <p:nvPr/>
              </p:nvSpPr>
              <p:spPr>
                <a:xfrm>
                  <a:off x="0" y="-692"/>
                  <a:ext cx="9360000" cy="61236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/>
                </a:p>
              </p:txBody>
            </p:sp>
            <p:sp>
              <p:nvSpPr>
                <p:cNvPr id="26" name="Rechthoek 23"/>
                <p:cNvSpPr>
                  <a:spLocks noChangeAspect="1"/>
                </p:cNvSpPr>
                <p:nvPr/>
              </p:nvSpPr>
              <p:spPr>
                <a:xfrm>
                  <a:off x="7959600" y="705600"/>
                  <a:ext cx="1749600" cy="14112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/>
                </a:p>
              </p:txBody>
            </p:sp>
            <p:sp>
              <p:nvSpPr>
                <p:cNvPr id="27" name="Rechthoek 24"/>
                <p:cNvSpPr>
                  <a:spLocks noChangeAspect="1"/>
                </p:cNvSpPr>
                <p:nvPr/>
              </p:nvSpPr>
              <p:spPr>
                <a:xfrm>
                  <a:off x="7768800" y="0"/>
                  <a:ext cx="2426400" cy="14112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/>
                </a:p>
              </p:txBody>
            </p:sp>
            <p:cxnSp>
              <p:nvCxnSpPr>
                <p:cNvPr id="28" name="Rechte verbindingslijn 10"/>
                <p:cNvCxnSpPr/>
                <p:nvPr/>
              </p:nvCxnSpPr>
              <p:spPr>
                <a:xfrm>
                  <a:off x="649295" y="1651643"/>
                  <a:ext cx="2284405" cy="5707"/>
                </a:xfrm>
                <a:prstGeom prst="line">
                  <a:avLst/>
                </a:prstGeom>
                <a:ln w="44450"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13" name="Afbeelding 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9295" y="5559871"/>
              <a:ext cx="2962081" cy="996077"/>
            </a:xfrm>
            <a:prstGeom prst="rect">
              <a:avLst/>
            </a:prstGeom>
          </p:spPr>
        </p:pic>
        <p:pic>
          <p:nvPicPr>
            <p:cNvPr id="14" name="Afbeelding 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87169" y="6301048"/>
              <a:ext cx="948935" cy="432261"/>
            </a:xfrm>
            <a:prstGeom prst="rect">
              <a:avLst/>
            </a:prstGeom>
          </p:spPr>
        </p:pic>
        <p:sp>
          <p:nvSpPr>
            <p:cNvPr id="15" name="Vrije vorm: vorm 19"/>
            <p:cNvSpPr/>
            <p:nvPr/>
          </p:nvSpPr>
          <p:spPr>
            <a:xfrm>
              <a:off x="5141288" y="0"/>
              <a:ext cx="7050712" cy="6124353"/>
            </a:xfrm>
            <a:custGeom>
              <a:avLst/>
              <a:gdLst>
                <a:gd name="connsiteX0" fmla="*/ 228775 w 7050712"/>
                <a:gd name="connsiteY0" fmla="*/ 0 h 6124353"/>
                <a:gd name="connsiteX1" fmla="*/ 3674256 w 7050712"/>
                <a:gd name="connsiteY1" fmla="*/ 0 h 6124353"/>
                <a:gd name="connsiteX2" fmla="*/ 3679520 w 7050712"/>
                <a:gd name="connsiteY2" fmla="*/ 1693 h 6124353"/>
                <a:gd name="connsiteX3" fmla="*/ 3788812 w 7050712"/>
                <a:gd name="connsiteY3" fmla="*/ 158547 h 6124353"/>
                <a:gd name="connsiteX4" fmla="*/ 3526510 w 7050712"/>
                <a:gd name="connsiteY4" fmla="*/ 421187 h 6124353"/>
                <a:gd name="connsiteX5" fmla="*/ 3264208 w 7050712"/>
                <a:gd name="connsiteY5" fmla="*/ 683827 h 6124353"/>
                <a:gd name="connsiteX6" fmla="*/ 3992825 w 7050712"/>
                <a:gd name="connsiteY6" fmla="*/ 1967844 h 6124353"/>
                <a:gd name="connsiteX7" fmla="*/ 4109404 w 7050712"/>
                <a:gd name="connsiteY7" fmla="*/ 1967844 h 6124353"/>
                <a:gd name="connsiteX8" fmla="*/ 4838022 w 7050712"/>
                <a:gd name="connsiteY8" fmla="*/ 975649 h 6124353"/>
                <a:gd name="connsiteX9" fmla="*/ 4663154 w 7050712"/>
                <a:gd name="connsiteY9" fmla="*/ 450369 h 6124353"/>
                <a:gd name="connsiteX10" fmla="*/ 4196838 w 7050712"/>
                <a:gd name="connsiteY10" fmla="*/ 158547 h 6124353"/>
                <a:gd name="connsiteX11" fmla="*/ 4302488 w 7050712"/>
                <a:gd name="connsiteY11" fmla="*/ 12636 h 6124353"/>
                <a:gd name="connsiteX12" fmla="*/ 4332963 w 7050712"/>
                <a:gd name="connsiteY12" fmla="*/ 0 h 6124353"/>
                <a:gd name="connsiteX13" fmla="*/ 7030103 w 7050712"/>
                <a:gd name="connsiteY13" fmla="*/ 0 h 6124353"/>
                <a:gd name="connsiteX14" fmla="*/ 7046360 w 7050712"/>
                <a:gd name="connsiteY14" fmla="*/ 29963 h 6124353"/>
                <a:gd name="connsiteX15" fmla="*/ 7050712 w 7050712"/>
                <a:gd name="connsiteY15" fmla="*/ 56779 h 6124353"/>
                <a:gd name="connsiteX16" fmla="*/ 7050712 w 7050712"/>
                <a:gd name="connsiteY16" fmla="*/ 102568 h 6124353"/>
                <a:gd name="connsiteX17" fmla="*/ 7050003 w 7050712"/>
                <a:gd name="connsiteY17" fmla="*/ 112266 h 6124353"/>
                <a:gd name="connsiteX18" fmla="*/ 6732428 w 7050712"/>
                <a:gd name="connsiteY18" fmla="*/ 362822 h 6124353"/>
                <a:gd name="connsiteX19" fmla="*/ 5450060 w 7050712"/>
                <a:gd name="connsiteY19" fmla="*/ 1150742 h 6124353"/>
                <a:gd name="connsiteX20" fmla="*/ 4371706 w 7050712"/>
                <a:gd name="connsiteY20" fmla="*/ 2376394 h 6124353"/>
                <a:gd name="connsiteX21" fmla="*/ 4342562 w 7050712"/>
                <a:gd name="connsiteY21" fmla="*/ 2493123 h 6124353"/>
                <a:gd name="connsiteX22" fmla="*/ 5799797 w 7050712"/>
                <a:gd name="connsiteY22" fmla="*/ 4915246 h 6124353"/>
                <a:gd name="connsiteX23" fmla="*/ 6790718 w 7050712"/>
                <a:gd name="connsiteY23" fmla="*/ 5673983 h 6124353"/>
                <a:gd name="connsiteX24" fmla="*/ 7006571 w 7050712"/>
                <a:gd name="connsiteY24" fmla="*/ 5740099 h 6124353"/>
                <a:gd name="connsiteX25" fmla="*/ 7050712 w 7050712"/>
                <a:gd name="connsiteY25" fmla="*/ 5759754 h 6124353"/>
                <a:gd name="connsiteX26" fmla="*/ 7050712 w 7050712"/>
                <a:gd name="connsiteY26" fmla="*/ 6124353 h 6124353"/>
                <a:gd name="connsiteX27" fmla="*/ 3404617 w 7050712"/>
                <a:gd name="connsiteY27" fmla="*/ 6124353 h 6124353"/>
                <a:gd name="connsiteX28" fmla="*/ 3385511 w 7050712"/>
                <a:gd name="connsiteY28" fmla="*/ 6110919 h 6124353"/>
                <a:gd name="connsiteX29" fmla="*/ 3322497 w 7050712"/>
                <a:gd name="connsiteY29" fmla="*/ 5994988 h 6124353"/>
                <a:gd name="connsiteX30" fmla="*/ 3672234 w 7050712"/>
                <a:gd name="connsiteY30" fmla="*/ 5703166 h 6124353"/>
                <a:gd name="connsiteX31" fmla="*/ 3847102 w 7050712"/>
                <a:gd name="connsiteY31" fmla="*/ 5119522 h 6124353"/>
                <a:gd name="connsiteX32" fmla="*/ 3147629 w 7050712"/>
                <a:gd name="connsiteY32" fmla="*/ 3981416 h 6124353"/>
                <a:gd name="connsiteX33" fmla="*/ 3031050 w 7050712"/>
                <a:gd name="connsiteY33" fmla="*/ 3952233 h 6124353"/>
                <a:gd name="connsiteX34" fmla="*/ 2185853 w 7050712"/>
                <a:gd name="connsiteY34" fmla="*/ 5265433 h 6124353"/>
                <a:gd name="connsiteX35" fmla="*/ 2739603 w 7050712"/>
                <a:gd name="connsiteY35" fmla="*/ 5761530 h 6124353"/>
                <a:gd name="connsiteX36" fmla="*/ 2972761 w 7050712"/>
                <a:gd name="connsiteY36" fmla="*/ 5994988 h 6124353"/>
                <a:gd name="connsiteX37" fmla="*/ 2891304 w 7050712"/>
                <a:gd name="connsiteY37" fmla="*/ 6110919 h 6124353"/>
                <a:gd name="connsiteX38" fmla="*/ 2867402 w 7050712"/>
                <a:gd name="connsiteY38" fmla="*/ 6124353 h 6124353"/>
                <a:gd name="connsiteX39" fmla="*/ 38826 w 7050712"/>
                <a:gd name="connsiteY39" fmla="*/ 6124353 h 6124353"/>
                <a:gd name="connsiteX40" fmla="*/ 14060 w 7050712"/>
                <a:gd name="connsiteY40" fmla="*/ 6091597 h 6124353"/>
                <a:gd name="connsiteX41" fmla="*/ 0 w 7050712"/>
                <a:gd name="connsiteY41" fmla="*/ 6024170 h 6124353"/>
                <a:gd name="connsiteX42" fmla="*/ 349737 w 7050712"/>
                <a:gd name="connsiteY42" fmla="*/ 5732348 h 6124353"/>
                <a:gd name="connsiteX43" fmla="*/ 1457236 w 7050712"/>
                <a:gd name="connsiteY43" fmla="*/ 5090339 h 6124353"/>
                <a:gd name="connsiteX44" fmla="*/ 2768748 w 7050712"/>
                <a:gd name="connsiteY44" fmla="*/ 3514500 h 6124353"/>
                <a:gd name="connsiteX45" fmla="*/ 2768748 w 7050712"/>
                <a:gd name="connsiteY45" fmla="*/ 3339407 h 6124353"/>
                <a:gd name="connsiteX46" fmla="*/ 1544670 w 7050712"/>
                <a:gd name="connsiteY46" fmla="*/ 1238288 h 6124353"/>
                <a:gd name="connsiteX47" fmla="*/ 612039 w 7050712"/>
                <a:gd name="connsiteY47" fmla="*/ 450369 h 6124353"/>
                <a:gd name="connsiteX48" fmla="*/ 145724 w 7050712"/>
                <a:gd name="connsiteY48" fmla="*/ 129365 h 6124353"/>
                <a:gd name="connsiteX49" fmla="*/ 189896 w 7050712"/>
                <a:gd name="connsiteY49" fmla="*/ 31331 h 6124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7050712" h="6124353">
                  <a:moveTo>
                    <a:pt x="228775" y="0"/>
                  </a:moveTo>
                  <a:lnTo>
                    <a:pt x="3674256" y="0"/>
                  </a:lnTo>
                  <a:lnTo>
                    <a:pt x="3679520" y="1693"/>
                  </a:lnTo>
                  <a:cubicBezTo>
                    <a:pt x="3745095" y="34523"/>
                    <a:pt x="3788812" y="85591"/>
                    <a:pt x="3788812" y="158547"/>
                  </a:cubicBezTo>
                  <a:cubicBezTo>
                    <a:pt x="3788812" y="275276"/>
                    <a:pt x="3759668" y="333640"/>
                    <a:pt x="3526510" y="421187"/>
                  </a:cubicBezTo>
                  <a:cubicBezTo>
                    <a:pt x="3293352" y="537916"/>
                    <a:pt x="3264208" y="596280"/>
                    <a:pt x="3264208" y="683827"/>
                  </a:cubicBezTo>
                  <a:cubicBezTo>
                    <a:pt x="3264208" y="829738"/>
                    <a:pt x="3730523" y="1617657"/>
                    <a:pt x="3992825" y="1967844"/>
                  </a:cubicBezTo>
                  <a:cubicBezTo>
                    <a:pt x="4021970" y="2026208"/>
                    <a:pt x="4080259" y="2026208"/>
                    <a:pt x="4109404" y="1967844"/>
                  </a:cubicBezTo>
                  <a:cubicBezTo>
                    <a:pt x="4429996" y="1530111"/>
                    <a:pt x="4663154" y="1267471"/>
                    <a:pt x="4838022" y="975649"/>
                  </a:cubicBezTo>
                  <a:cubicBezTo>
                    <a:pt x="5012890" y="713009"/>
                    <a:pt x="4954600" y="537916"/>
                    <a:pt x="4663154" y="450369"/>
                  </a:cubicBezTo>
                  <a:cubicBezTo>
                    <a:pt x="4255128" y="333640"/>
                    <a:pt x="4196838" y="246094"/>
                    <a:pt x="4196838" y="158547"/>
                  </a:cubicBezTo>
                  <a:cubicBezTo>
                    <a:pt x="4196838" y="100183"/>
                    <a:pt x="4240555" y="49114"/>
                    <a:pt x="4302488" y="12636"/>
                  </a:cubicBezTo>
                  <a:lnTo>
                    <a:pt x="4332963" y="0"/>
                  </a:lnTo>
                  <a:lnTo>
                    <a:pt x="7030103" y="0"/>
                  </a:lnTo>
                  <a:lnTo>
                    <a:pt x="7046360" y="29963"/>
                  </a:lnTo>
                  <a:lnTo>
                    <a:pt x="7050712" y="56779"/>
                  </a:lnTo>
                  <a:lnTo>
                    <a:pt x="7050712" y="102568"/>
                  </a:lnTo>
                  <a:lnTo>
                    <a:pt x="7050003" y="112266"/>
                  </a:lnTo>
                  <a:cubicBezTo>
                    <a:pt x="7035260" y="203232"/>
                    <a:pt x="6961942" y="260685"/>
                    <a:pt x="6732428" y="362822"/>
                  </a:cubicBezTo>
                  <a:cubicBezTo>
                    <a:pt x="6207823" y="479551"/>
                    <a:pt x="5828942" y="713009"/>
                    <a:pt x="5450060" y="1150742"/>
                  </a:cubicBezTo>
                  <a:cubicBezTo>
                    <a:pt x="5071180" y="1530111"/>
                    <a:pt x="4838022" y="1821933"/>
                    <a:pt x="4371706" y="2376394"/>
                  </a:cubicBezTo>
                  <a:cubicBezTo>
                    <a:pt x="4342562" y="2405577"/>
                    <a:pt x="4342562" y="2463941"/>
                    <a:pt x="4342562" y="2493123"/>
                  </a:cubicBezTo>
                  <a:cubicBezTo>
                    <a:pt x="4459140" y="2784945"/>
                    <a:pt x="5333482" y="4156509"/>
                    <a:pt x="5799797" y="4915246"/>
                  </a:cubicBezTo>
                  <a:cubicBezTo>
                    <a:pt x="6120389" y="5382161"/>
                    <a:pt x="6440981" y="5586437"/>
                    <a:pt x="6790718" y="5673983"/>
                  </a:cubicBezTo>
                  <a:cubicBezTo>
                    <a:pt x="6878152" y="5695870"/>
                    <a:pt x="6949192" y="5717757"/>
                    <a:pt x="7006571" y="5740099"/>
                  </a:cubicBezTo>
                  <a:lnTo>
                    <a:pt x="7050712" y="5759754"/>
                  </a:lnTo>
                  <a:lnTo>
                    <a:pt x="7050712" y="6124353"/>
                  </a:lnTo>
                  <a:lnTo>
                    <a:pt x="3404617" y="6124353"/>
                  </a:lnTo>
                  <a:lnTo>
                    <a:pt x="3385511" y="6110919"/>
                  </a:lnTo>
                  <a:cubicBezTo>
                    <a:pt x="3347088" y="6078430"/>
                    <a:pt x="3322497" y="6038761"/>
                    <a:pt x="3322497" y="5994988"/>
                  </a:cubicBezTo>
                  <a:cubicBezTo>
                    <a:pt x="3322497" y="5849077"/>
                    <a:pt x="3409931" y="5761530"/>
                    <a:pt x="3672234" y="5703166"/>
                  </a:cubicBezTo>
                  <a:cubicBezTo>
                    <a:pt x="3963680" y="5615619"/>
                    <a:pt x="4080259" y="5557255"/>
                    <a:pt x="3847102" y="5119522"/>
                  </a:cubicBezTo>
                  <a:cubicBezTo>
                    <a:pt x="3613944" y="4681789"/>
                    <a:pt x="3468220" y="4477513"/>
                    <a:pt x="3147629" y="3981416"/>
                  </a:cubicBezTo>
                  <a:cubicBezTo>
                    <a:pt x="3147629" y="3952233"/>
                    <a:pt x="3089339" y="3923051"/>
                    <a:pt x="3031050" y="3952233"/>
                  </a:cubicBezTo>
                  <a:cubicBezTo>
                    <a:pt x="2652169" y="4448331"/>
                    <a:pt x="2185853" y="5090339"/>
                    <a:pt x="2185853" y="5265433"/>
                  </a:cubicBezTo>
                  <a:cubicBezTo>
                    <a:pt x="2185853" y="5440526"/>
                    <a:pt x="2273287" y="5586437"/>
                    <a:pt x="2739603" y="5761530"/>
                  </a:cubicBezTo>
                  <a:cubicBezTo>
                    <a:pt x="2885326" y="5819894"/>
                    <a:pt x="2972761" y="5907441"/>
                    <a:pt x="2972761" y="5994988"/>
                  </a:cubicBezTo>
                  <a:cubicBezTo>
                    <a:pt x="2972761" y="6038761"/>
                    <a:pt x="2939973" y="6078430"/>
                    <a:pt x="2891304" y="6110919"/>
                  </a:cubicBezTo>
                  <a:lnTo>
                    <a:pt x="2867402" y="6124353"/>
                  </a:lnTo>
                  <a:lnTo>
                    <a:pt x="38826" y="6124353"/>
                  </a:lnTo>
                  <a:lnTo>
                    <a:pt x="14060" y="6091597"/>
                  </a:lnTo>
                  <a:cubicBezTo>
                    <a:pt x="5010" y="6072047"/>
                    <a:pt x="0" y="6049704"/>
                    <a:pt x="0" y="6024170"/>
                  </a:cubicBezTo>
                  <a:cubicBezTo>
                    <a:pt x="0" y="5878259"/>
                    <a:pt x="233158" y="5761530"/>
                    <a:pt x="349737" y="5732348"/>
                  </a:cubicBezTo>
                  <a:cubicBezTo>
                    <a:pt x="845197" y="5615619"/>
                    <a:pt x="1078354" y="5440526"/>
                    <a:pt x="1457236" y="5090339"/>
                  </a:cubicBezTo>
                  <a:cubicBezTo>
                    <a:pt x="1806972" y="4769335"/>
                    <a:pt x="2302432" y="4185691"/>
                    <a:pt x="2768748" y="3514500"/>
                  </a:cubicBezTo>
                  <a:cubicBezTo>
                    <a:pt x="2797892" y="3456136"/>
                    <a:pt x="2797892" y="3426954"/>
                    <a:pt x="2768748" y="3339407"/>
                  </a:cubicBezTo>
                  <a:cubicBezTo>
                    <a:pt x="2681313" y="3135132"/>
                    <a:pt x="2040130" y="1967844"/>
                    <a:pt x="1544670" y="1238288"/>
                  </a:cubicBezTo>
                  <a:cubicBezTo>
                    <a:pt x="1224078" y="713009"/>
                    <a:pt x="932631" y="537916"/>
                    <a:pt x="612039" y="450369"/>
                  </a:cubicBezTo>
                  <a:cubicBezTo>
                    <a:pt x="320592" y="362822"/>
                    <a:pt x="145724" y="304458"/>
                    <a:pt x="145724" y="129365"/>
                  </a:cubicBezTo>
                  <a:cubicBezTo>
                    <a:pt x="145724" y="92887"/>
                    <a:pt x="162118" y="60057"/>
                    <a:pt x="189896" y="31331"/>
                  </a:cubicBezTo>
                  <a:close/>
                </a:path>
              </a:pathLst>
            </a:custGeom>
            <a:solidFill>
              <a:srgbClr val="F4F4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  <p:sp>
        <p:nvSpPr>
          <p:cNvPr id="9" name="Titel 2"/>
          <p:cNvSpPr>
            <a:spLocks noGrp="1"/>
          </p:cNvSpPr>
          <p:nvPr>
            <p:ph type="title"/>
          </p:nvPr>
        </p:nvSpPr>
        <p:spPr>
          <a:xfrm>
            <a:off x="680540" y="302061"/>
            <a:ext cx="10515600" cy="1325563"/>
          </a:xfrm>
        </p:spPr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10" name="Tijdelijke aanduiding voor tekst 4"/>
          <p:cNvSpPr>
            <a:spLocks noGrp="1"/>
          </p:cNvSpPr>
          <p:nvPr>
            <p:ph type="body" sz="quarter" idx="10"/>
          </p:nvPr>
        </p:nvSpPr>
        <p:spPr>
          <a:xfrm>
            <a:off x="680540" y="1812925"/>
            <a:ext cx="10516098" cy="3389313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002060"/>
                </a:solidFill>
              </a:defRPr>
            </a:lvl1pPr>
            <a:lvl2pPr>
              <a:defRPr b="1">
                <a:solidFill>
                  <a:srgbClr val="002060"/>
                </a:solidFill>
              </a:defRPr>
            </a:lvl2pPr>
            <a:lvl3pPr>
              <a:defRPr b="1">
                <a:solidFill>
                  <a:srgbClr val="002060"/>
                </a:solidFill>
              </a:defRPr>
            </a:lvl3pPr>
            <a:lvl4pPr>
              <a:defRPr b="1">
                <a:solidFill>
                  <a:srgbClr val="002060"/>
                </a:solidFill>
              </a:defRPr>
            </a:lvl4pPr>
            <a:lvl5pPr>
              <a:defRPr b="1">
                <a:solidFill>
                  <a:srgbClr val="002060"/>
                </a:solidFill>
              </a:defRPr>
            </a:lvl5pPr>
          </a:lstStyle>
          <a:p>
            <a:pPr lvl="0"/>
            <a:r>
              <a:rPr lang="nl-NL" dirty="0"/>
              <a:t>Tekststijl van het model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</p:spTree>
    <p:extLst>
      <p:ext uri="{BB962C8B-B14F-4D97-AF65-F5344CB8AC3E}">
        <p14:creationId xmlns:p14="http://schemas.microsoft.com/office/powerpoint/2010/main" val="229850352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pagina 2-1 - met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Afbeelding 14"/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20" r="37657" b="3516"/>
          <a:stretch/>
        </p:blipFill>
        <p:spPr>
          <a:xfrm>
            <a:off x="6812687" y="0"/>
            <a:ext cx="5379313" cy="6124756"/>
          </a:xfrm>
          <a:prstGeom prst="rect">
            <a:avLst/>
          </a:prstGeom>
        </p:spPr>
      </p:pic>
      <p:pic>
        <p:nvPicPr>
          <p:cNvPr id="6" name="Afbeelding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el 2"/>
          <p:cNvSpPr>
            <a:spLocks noGrp="1"/>
          </p:cNvSpPr>
          <p:nvPr>
            <p:ph type="title"/>
          </p:nvPr>
        </p:nvSpPr>
        <p:spPr>
          <a:xfrm>
            <a:off x="680540" y="302061"/>
            <a:ext cx="10515600" cy="1325563"/>
          </a:xfrm>
        </p:spPr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9" name="Tijdelijke aanduiding voor tekst 4"/>
          <p:cNvSpPr>
            <a:spLocks noGrp="1"/>
          </p:cNvSpPr>
          <p:nvPr>
            <p:ph type="body" sz="quarter" idx="10"/>
          </p:nvPr>
        </p:nvSpPr>
        <p:spPr>
          <a:xfrm>
            <a:off x="680540" y="1812925"/>
            <a:ext cx="10516098" cy="3389313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  <a:lvl2pPr>
              <a:defRPr b="1">
                <a:solidFill>
                  <a:schemeClr val="bg1"/>
                </a:solidFill>
              </a:defRPr>
            </a:lvl2pPr>
            <a:lvl3pPr>
              <a:defRPr b="1">
                <a:solidFill>
                  <a:schemeClr val="bg1"/>
                </a:solidFill>
              </a:defRPr>
            </a:lvl3pPr>
            <a:lvl4pPr>
              <a:defRPr b="1">
                <a:solidFill>
                  <a:schemeClr val="bg1"/>
                </a:solidFill>
              </a:defRPr>
            </a:lvl4pPr>
            <a:lvl5pPr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lang="nl-NL" dirty="0"/>
              <a:t>Tekststijl van het model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</p:spTree>
    <p:extLst>
      <p:ext uri="{BB962C8B-B14F-4D97-AF65-F5344CB8AC3E}">
        <p14:creationId xmlns:p14="http://schemas.microsoft.com/office/powerpoint/2010/main" val="761839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X - ilionx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7736612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pagina 2-2 - met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Afbeelding 14"/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20" r="37657" b="3516"/>
          <a:stretch/>
        </p:blipFill>
        <p:spPr>
          <a:xfrm>
            <a:off x="6812687" y="0"/>
            <a:ext cx="5379313" cy="6124756"/>
          </a:xfrm>
          <a:prstGeom prst="rect">
            <a:avLst/>
          </a:prstGeom>
        </p:spPr>
      </p:pic>
      <p:grpSp>
        <p:nvGrpSpPr>
          <p:cNvPr id="15" name="Groeperen 1"/>
          <p:cNvGrpSpPr/>
          <p:nvPr userDrawn="1"/>
        </p:nvGrpSpPr>
        <p:grpSpPr>
          <a:xfrm>
            <a:off x="0" y="0"/>
            <a:ext cx="12197411" cy="6858000"/>
            <a:chOff x="0" y="0"/>
            <a:chExt cx="12197411" cy="6858000"/>
          </a:xfrm>
        </p:grpSpPr>
        <p:pic>
          <p:nvPicPr>
            <p:cNvPr id="16" name="Afbeelding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7411" cy="6858000"/>
            </a:xfrm>
            <a:prstGeom prst="rect">
              <a:avLst/>
            </a:prstGeom>
          </p:spPr>
        </p:pic>
        <p:pic>
          <p:nvPicPr>
            <p:cNvPr id="17" name="Afbeelding 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87169" y="6301048"/>
              <a:ext cx="948935" cy="432261"/>
            </a:xfrm>
            <a:prstGeom prst="rect">
              <a:avLst/>
            </a:prstGeom>
          </p:spPr>
        </p:pic>
        <p:cxnSp>
          <p:nvCxnSpPr>
            <p:cNvPr id="18" name="Rechte verbindingslijn 10"/>
            <p:cNvCxnSpPr/>
            <p:nvPr/>
          </p:nvCxnSpPr>
          <p:spPr>
            <a:xfrm>
              <a:off x="649295" y="1651643"/>
              <a:ext cx="2284405" cy="5707"/>
            </a:xfrm>
            <a:prstGeom prst="line">
              <a:avLst/>
            </a:prstGeom>
            <a:ln w="444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itel 2"/>
          <p:cNvSpPr>
            <a:spLocks noGrp="1"/>
          </p:cNvSpPr>
          <p:nvPr>
            <p:ph type="title"/>
          </p:nvPr>
        </p:nvSpPr>
        <p:spPr>
          <a:xfrm>
            <a:off x="680540" y="302061"/>
            <a:ext cx="10515600" cy="1325563"/>
          </a:xfrm>
        </p:spPr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11" name="Tijdelijke aanduiding voor tekst 4"/>
          <p:cNvSpPr>
            <a:spLocks noGrp="1"/>
          </p:cNvSpPr>
          <p:nvPr>
            <p:ph type="body" sz="quarter" idx="10"/>
          </p:nvPr>
        </p:nvSpPr>
        <p:spPr>
          <a:xfrm>
            <a:off x="680540" y="1812925"/>
            <a:ext cx="10516098" cy="3389313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  <a:lvl2pPr>
              <a:defRPr b="1">
                <a:solidFill>
                  <a:schemeClr val="bg1"/>
                </a:solidFill>
              </a:defRPr>
            </a:lvl2pPr>
            <a:lvl3pPr>
              <a:defRPr b="1">
                <a:solidFill>
                  <a:schemeClr val="bg1"/>
                </a:solidFill>
              </a:defRPr>
            </a:lvl3pPr>
            <a:lvl4pPr>
              <a:defRPr b="1">
                <a:solidFill>
                  <a:schemeClr val="bg1"/>
                </a:solidFill>
              </a:defRPr>
            </a:lvl4pPr>
            <a:lvl5pPr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lang="nl-NL" dirty="0"/>
              <a:t>Tekststijl van het model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</p:spTree>
    <p:extLst>
      <p:ext uri="{BB962C8B-B14F-4D97-AF65-F5344CB8AC3E}">
        <p14:creationId xmlns:p14="http://schemas.microsoft.com/office/powerpoint/2010/main" val="396704023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pagina 2-3 - met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Afbeelding 14"/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20" r="37657" b="3516"/>
          <a:stretch/>
        </p:blipFill>
        <p:spPr>
          <a:xfrm>
            <a:off x="6812687" y="0"/>
            <a:ext cx="5379313" cy="6124756"/>
          </a:xfrm>
          <a:prstGeom prst="rect">
            <a:avLst/>
          </a:prstGeom>
        </p:spPr>
      </p:pic>
      <p:pic>
        <p:nvPicPr>
          <p:cNvPr id="10" name="Afbeelding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el 2"/>
          <p:cNvSpPr>
            <a:spLocks noGrp="1"/>
          </p:cNvSpPr>
          <p:nvPr>
            <p:ph type="title"/>
          </p:nvPr>
        </p:nvSpPr>
        <p:spPr>
          <a:xfrm>
            <a:off x="680540" y="302061"/>
            <a:ext cx="10515600" cy="1325563"/>
          </a:xfrm>
        </p:spPr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8" name="Tijdelijke aanduiding voor tekst 4"/>
          <p:cNvSpPr>
            <a:spLocks noGrp="1"/>
          </p:cNvSpPr>
          <p:nvPr>
            <p:ph type="body" sz="quarter" idx="10"/>
          </p:nvPr>
        </p:nvSpPr>
        <p:spPr>
          <a:xfrm>
            <a:off x="680540" y="1812925"/>
            <a:ext cx="10516098" cy="3389313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  <a:lvl2pPr>
              <a:defRPr b="1">
                <a:solidFill>
                  <a:schemeClr val="bg1"/>
                </a:solidFill>
              </a:defRPr>
            </a:lvl2pPr>
            <a:lvl3pPr>
              <a:defRPr b="1">
                <a:solidFill>
                  <a:schemeClr val="bg1"/>
                </a:solidFill>
              </a:defRPr>
            </a:lvl3pPr>
            <a:lvl4pPr>
              <a:defRPr b="1">
                <a:solidFill>
                  <a:schemeClr val="bg1"/>
                </a:solidFill>
              </a:defRPr>
            </a:lvl4pPr>
            <a:lvl5pPr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lang="nl-NL" dirty="0"/>
              <a:t>Tekststijl van het model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</p:spTree>
    <p:extLst>
      <p:ext uri="{BB962C8B-B14F-4D97-AF65-F5344CB8AC3E}">
        <p14:creationId xmlns:p14="http://schemas.microsoft.com/office/powerpoint/2010/main" val="150710195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pagina 2-4 - met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Afbeelding 14"/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20" r="37657" b="3516"/>
          <a:stretch/>
        </p:blipFill>
        <p:spPr>
          <a:xfrm>
            <a:off x="6812687" y="0"/>
            <a:ext cx="5379313" cy="6124756"/>
          </a:xfrm>
          <a:prstGeom prst="rect">
            <a:avLst/>
          </a:prstGeom>
        </p:spPr>
      </p:pic>
      <p:grpSp>
        <p:nvGrpSpPr>
          <p:cNvPr id="6" name="Groeperen 1"/>
          <p:cNvGrpSpPr/>
          <p:nvPr userDrawn="1"/>
        </p:nvGrpSpPr>
        <p:grpSpPr>
          <a:xfrm>
            <a:off x="0" y="-2"/>
            <a:ext cx="12192000" cy="6858000"/>
            <a:chOff x="0" y="-2"/>
            <a:chExt cx="12192000" cy="6858000"/>
          </a:xfrm>
        </p:grpSpPr>
        <p:pic>
          <p:nvPicPr>
            <p:cNvPr id="7" name="Afbeelding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-2"/>
              <a:ext cx="12192000" cy="6858000"/>
            </a:xfrm>
            <a:prstGeom prst="rect">
              <a:avLst/>
            </a:prstGeom>
          </p:spPr>
        </p:pic>
        <p:pic>
          <p:nvPicPr>
            <p:cNvPr id="8" name="Afbeelding 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87169" y="6301048"/>
              <a:ext cx="948935" cy="432261"/>
            </a:xfrm>
            <a:prstGeom prst="rect">
              <a:avLst/>
            </a:prstGeom>
          </p:spPr>
        </p:pic>
        <p:cxnSp>
          <p:nvCxnSpPr>
            <p:cNvPr id="9" name="Rechte verbindingslijn 10"/>
            <p:cNvCxnSpPr/>
            <p:nvPr/>
          </p:nvCxnSpPr>
          <p:spPr>
            <a:xfrm>
              <a:off x="649295" y="1651643"/>
              <a:ext cx="2284405" cy="5707"/>
            </a:xfrm>
            <a:prstGeom prst="line">
              <a:avLst/>
            </a:prstGeom>
            <a:ln w="444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itel 2"/>
          <p:cNvSpPr>
            <a:spLocks noGrp="1"/>
          </p:cNvSpPr>
          <p:nvPr>
            <p:ph type="title"/>
          </p:nvPr>
        </p:nvSpPr>
        <p:spPr>
          <a:xfrm>
            <a:off x="680540" y="302061"/>
            <a:ext cx="10515600" cy="1325563"/>
          </a:xfrm>
        </p:spPr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12" name="Tijdelijke aanduiding voor tekst 4"/>
          <p:cNvSpPr>
            <a:spLocks noGrp="1"/>
          </p:cNvSpPr>
          <p:nvPr>
            <p:ph type="body" sz="quarter" idx="10"/>
          </p:nvPr>
        </p:nvSpPr>
        <p:spPr>
          <a:xfrm>
            <a:off x="680540" y="1812925"/>
            <a:ext cx="10516098" cy="3389313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  <a:lvl2pPr>
              <a:defRPr b="1">
                <a:solidFill>
                  <a:schemeClr val="bg1"/>
                </a:solidFill>
              </a:defRPr>
            </a:lvl2pPr>
            <a:lvl3pPr>
              <a:defRPr b="1">
                <a:solidFill>
                  <a:schemeClr val="bg1"/>
                </a:solidFill>
              </a:defRPr>
            </a:lvl3pPr>
            <a:lvl4pPr>
              <a:defRPr b="1">
                <a:solidFill>
                  <a:schemeClr val="bg1"/>
                </a:solidFill>
              </a:defRPr>
            </a:lvl4pPr>
            <a:lvl5pPr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lang="nl-NL" dirty="0"/>
              <a:t>Tekststijl van het model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</p:spTree>
    <p:extLst>
      <p:ext uri="{BB962C8B-B14F-4D97-AF65-F5344CB8AC3E}">
        <p14:creationId xmlns:p14="http://schemas.microsoft.com/office/powerpoint/2010/main" val="199997958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pagina 2-5 - met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Afbeelding 14"/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20" r="37657" b="3516"/>
          <a:stretch/>
        </p:blipFill>
        <p:spPr>
          <a:xfrm>
            <a:off x="6812687" y="0"/>
            <a:ext cx="5379313" cy="6124756"/>
          </a:xfrm>
          <a:prstGeom prst="rect">
            <a:avLst/>
          </a:prstGeom>
        </p:spPr>
      </p:pic>
      <p:pic>
        <p:nvPicPr>
          <p:cNvPr id="6" name="Afbeelding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el 2"/>
          <p:cNvSpPr>
            <a:spLocks noGrp="1"/>
          </p:cNvSpPr>
          <p:nvPr>
            <p:ph type="title"/>
          </p:nvPr>
        </p:nvSpPr>
        <p:spPr>
          <a:xfrm>
            <a:off x="680540" y="302061"/>
            <a:ext cx="10515600" cy="1325563"/>
          </a:xfrm>
        </p:spPr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9" name="Tijdelijke aanduiding voor tekst 4"/>
          <p:cNvSpPr>
            <a:spLocks noGrp="1"/>
          </p:cNvSpPr>
          <p:nvPr>
            <p:ph type="body" sz="quarter" idx="10"/>
          </p:nvPr>
        </p:nvSpPr>
        <p:spPr>
          <a:xfrm>
            <a:off x="680540" y="1812925"/>
            <a:ext cx="10516098" cy="3389313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  <a:lvl2pPr>
              <a:defRPr b="1">
                <a:solidFill>
                  <a:schemeClr val="bg1"/>
                </a:solidFill>
              </a:defRPr>
            </a:lvl2pPr>
            <a:lvl3pPr>
              <a:defRPr b="1">
                <a:solidFill>
                  <a:schemeClr val="bg1"/>
                </a:solidFill>
              </a:defRPr>
            </a:lvl3pPr>
            <a:lvl4pPr>
              <a:defRPr b="1">
                <a:solidFill>
                  <a:schemeClr val="bg1"/>
                </a:solidFill>
              </a:defRPr>
            </a:lvl4pPr>
            <a:lvl5pPr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lang="nl-NL" dirty="0"/>
              <a:t>Tekststijl van het model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</p:spTree>
    <p:extLst>
      <p:ext uri="{BB962C8B-B14F-4D97-AF65-F5344CB8AC3E}">
        <p14:creationId xmlns:p14="http://schemas.microsoft.com/office/powerpoint/2010/main" val="189453633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pagina 2-6 - met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Afbeelding 14"/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20" r="37657" b="3516"/>
          <a:stretch/>
        </p:blipFill>
        <p:spPr>
          <a:xfrm>
            <a:off x="6812687" y="0"/>
            <a:ext cx="5379313" cy="6124756"/>
          </a:xfrm>
          <a:prstGeom prst="rect">
            <a:avLst/>
          </a:prstGeom>
        </p:spPr>
      </p:pic>
      <p:grpSp>
        <p:nvGrpSpPr>
          <p:cNvPr id="17" name="Groep 16"/>
          <p:cNvGrpSpPr/>
          <p:nvPr/>
        </p:nvGrpSpPr>
        <p:grpSpPr>
          <a:xfrm>
            <a:off x="0" y="-692"/>
            <a:ext cx="12192000" cy="6858692"/>
            <a:chOff x="0" y="-692"/>
            <a:chExt cx="12192000" cy="6858692"/>
          </a:xfrm>
        </p:grpSpPr>
        <p:sp>
          <p:nvSpPr>
            <p:cNvPr id="21" name="Rechthoek 20"/>
            <p:cNvSpPr/>
            <p:nvPr/>
          </p:nvSpPr>
          <p:spPr>
            <a:xfrm>
              <a:off x="0" y="6122908"/>
              <a:ext cx="12192000" cy="73509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grpSp>
          <p:nvGrpSpPr>
            <p:cNvPr id="22" name="Groep 21"/>
            <p:cNvGrpSpPr/>
            <p:nvPr/>
          </p:nvGrpSpPr>
          <p:grpSpPr>
            <a:xfrm>
              <a:off x="0" y="-692"/>
              <a:ext cx="10195200" cy="6123600"/>
              <a:chOff x="0" y="-692"/>
              <a:chExt cx="10195200" cy="6123600"/>
            </a:xfrm>
          </p:grpSpPr>
          <p:sp>
            <p:nvSpPr>
              <p:cNvPr id="23" name="Rechthoek 22"/>
              <p:cNvSpPr>
                <a:spLocks noChangeAspect="1"/>
              </p:cNvSpPr>
              <p:nvPr/>
            </p:nvSpPr>
            <p:spPr>
              <a:xfrm>
                <a:off x="0" y="-692"/>
                <a:ext cx="9360000" cy="61236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/>
              </a:p>
            </p:txBody>
          </p:sp>
          <p:sp>
            <p:nvSpPr>
              <p:cNvPr id="24" name="Rechthoek 23"/>
              <p:cNvSpPr>
                <a:spLocks noChangeAspect="1"/>
              </p:cNvSpPr>
              <p:nvPr/>
            </p:nvSpPr>
            <p:spPr>
              <a:xfrm>
                <a:off x="7959600" y="705600"/>
                <a:ext cx="1749600" cy="14112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/>
              </a:p>
            </p:txBody>
          </p:sp>
          <p:sp>
            <p:nvSpPr>
              <p:cNvPr id="25" name="Rechthoek 24"/>
              <p:cNvSpPr>
                <a:spLocks noChangeAspect="1"/>
              </p:cNvSpPr>
              <p:nvPr/>
            </p:nvSpPr>
            <p:spPr>
              <a:xfrm>
                <a:off x="7768800" y="0"/>
                <a:ext cx="2426400" cy="14112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/>
              </a:p>
            </p:txBody>
          </p:sp>
          <p:cxnSp>
            <p:nvCxnSpPr>
              <p:cNvPr id="26" name="Rechte verbindingslijn 10"/>
              <p:cNvCxnSpPr/>
              <p:nvPr/>
            </p:nvCxnSpPr>
            <p:spPr>
              <a:xfrm>
                <a:off x="649295" y="1651643"/>
                <a:ext cx="2284405" cy="5707"/>
              </a:xfrm>
              <a:prstGeom prst="line">
                <a:avLst/>
              </a:prstGeom>
              <a:ln w="44450"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19" name="Afbeelding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7169" y="6301048"/>
            <a:ext cx="948935" cy="432261"/>
          </a:xfrm>
          <a:prstGeom prst="rect">
            <a:avLst/>
          </a:prstGeom>
        </p:spPr>
      </p:pic>
      <p:sp>
        <p:nvSpPr>
          <p:cNvPr id="20" name="Vrije vorm: vorm 19"/>
          <p:cNvSpPr/>
          <p:nvPr/>
        </p:nvSpPr>
        <p:spPr>
          <a:xfrm>
            <a:off x="5141288" y="0"/>
            <a:ext cx="7050712" cy="6124353"/>
          </a:xfrm>
          <a:custGeom>
            <a:avLst/>
            <a:gdLst>
              <a:gd name="connsiteX0" fmla="*/ 228775 w 7050712"/>
              <a:gd name="connsiteY0" fmla="*/ 0 h 6124353"/>
              <a:gd name="connsiteX1" fmla="*/ 3674256 w 7050712"/>
              <a:gd name="connsiteY1" fmla="*/ 0 h 6124353"/>
              <a:gd name="connsiteX2" fmla="*/ 3679520 w 7050712"/>
              <a:gd name="connsiteY2" fmla="*/ 1693 h 6124353"/>
              <a:gd name="connsiteX3" fmla="*/ 3788812 w 7050712"/>
              <a:gd name="connsiteY3" fmla="*/ 158547 h 6124353"/>
              <a:gd name="connsiteX4" fmla="*/ 3526510 w 7050712"/>
              <a:gd name="connsiteY4" fmla="*/ 421187 h 6124353"/>
              <a:gd name="connsiteX5" fmla="*/ 3264208 w 7050712"/>
              <a:gd name="connsiteY5" fmla="*/ 683827 h 6124353"/>
              <a:gd name="connsiteX6" fmla="*/ 3992825 w 7050712"/>
              <a:gd name="connsiteY6" fmla="*/ 1967844 h 6124353"/>
              <a:gd name="connsiteX7" fmla="*/ 4109404 w 7050712"/>
              <a:gd name="connsiteY7" fmla="*/ 1967844 h 6124353"/>
              <a:gd name="connsiteX8" fmla="*/ 4838022 w 7050712"/>
              <a:gd name="connsiteY8" fmla="*/ 975649 h 6124353"/>
              <a:gd name="connsiteX9" fmla="*/ 4663154 w 7050712"/>
              <a:gd name="connsiteY9" fmla="*/ 450369 h 6124353"/>
              <a:gd name="connsiteX10" fmla="*/ 4196838 w 7050712"/>
              <a:gd name="connsiteY10" fmla="*/ 158547 h 6124353"/>
              <a:gd name="connsiteX11" fmla="*/ 4302488 w 7050712"/>
              <a:gd name="connsiteY11" fmla="*/ 12636 h 6124353"/>
              <a:gd name="connsiteX12" fmla="*/ 4332963 w 7050712"/>
              <a:gd name="connsiteY12" fmla="*/ 0 h 6124353"/>
              <a:gd name="connsiteX13" fmla="*/ 7030103 w 7050712"/>
              <a:gd name="connsiteY13" fmla="*/ 0 h 6124353"/>
              <a:gd name="connsiteX14" fmla="*/ 7046360 w 7050712"/>
              <a:gd name="connsiteY14" fmla="*/ 29963 h 6124353"/>
              <a:gd name="connsiteX15" fmla="*/ 7050712 w 7050712"/>
              <a:gd name="connsiteY15" fmla="*/ 56779 h 6124353"/>
              <a:gd name="connsiteX16" fmla="*/ 7050712 w 7050712"/>
              <a:gd name="connsiteY16" fmla="*/ 102568 h 6124353"/>
              <a:gd name="connsiteX17" fmla="*/ 7050003 w 7050712"/>
              <a:gd name="connsiteY17" fmla="*/ 112266 h 6124353"/>
              <a:gd name="connsiteX18" fmla="*/ 6732428 w 7050712"/>
              <a:gd name="connsiteY18" fmla="*/ 362822 h 6124353"/>
              <a:gd name="connsiteX19" fmla="*/ 5450060 w 7050712"/>
              <a:gd name="connsiteY19" fmla="*/ 1150742 h 6124353"/>
              <a:gd name="connsiteX20" fmla="*/ 4371706 w 7050712"/>
              <a:gd name="connsiteY20" fmla="*/ 2376394 h 6124353"/>
              <a:gd name="connsiteX21" fmla="*/ 4342562 w 7050712"/>
              <a:gd name="connsiteY21" fmla="*/ 2493123 h 6124353"/>
              <a:gd name="connsiteX22" fmla="*/ 5799797 w 7050712"/>
              <a:gd name="connsiteY22" fmla="*/ 4915246 h 6124353"/>
              <a:gd name="connsiteX23" fmla="*/ 6790718 w 7050712"/>
              <a:gd name="connsiteY23" fmla="*/ 5673983 h 6124353"/>
              <a:gd name="connsiteX24" fmla="*/ 7006571 w 7050712"/>
              <a:gd name="connsiteY24" fmla="*/ 5740099 h 6124353"/>
              <a:gd name="connsiteX25" fmla="*/ 7050712 w 7050712"/>
              <a:gd name="connsiteY25" fmla="*/ 5759754 h 6124353"/>
              <a:gd name="connsiteX26" fmla="*/ 7050712 w 7050712"/>
              <a:gd name="connsiteY26" fmla="*/ 6124353 h 6124353"/>
              <a:gd name="connsiteX27" fmla="*/ 3404617 w 7050712"/>
              <a:gd name="connsiteY27" fmla="*/ 6124353 h 6124353"/>
              <a:gd name="connsiteX28" fmla="*/ 3385511 w 7050712"/>
              <a:gd name="connsiteY28" fmla="*/ 6110919 h 6124353"/>
              <a:gd name="connsiteX29" fmla="*/ 3322497 w 7050712"/>
              <a:gd name="connsiteY29" fmla="*/ 5994988 h 6124353"/>
              <a:gd name="connsiteX30" fmla="*/ 3672234 w 7050712"/>
              <a:gd name="connsiteY30" fmla="*/ 5703166 h 6124353"/>
              <a:gd name="connsiteX31" fmla="*/ 3847102 w 7050712"/>
              <a:gd name="connsiteY31" fmla="*/ 5119522 h 6124353"/>
              <a:gd name="connsiteX32" fmla="*/ 3147629 w 7050712"/>
              <a:gd name="connsiteY32" fmla="*/ 3981416 h 6124353"/>
              <a:gd name="connsiteX33" fmla="*/ 3031050 w 7050712"/>
              <a:gd name="connsiteY33" fmla="*/ 3952233 h 6124353"/>
              <a:gd name="connsiteX34" fmla="*/ 2185853 w 7050712"/>
              <a:gd name="connsiteY34" fmla="*/ 5265433 h 6124353"/>
              <a:gd name="connsiteX35" fmla="*/ 2739603 w 7050712"/>
              <a:gd name="connsiteY35" fmla="*/ 5761530 h 6124353"/>
              <a:gd name="connsiteX36" fmla="*/ 2972761 w 7050712"/>
              <a:gd name="connsiteY36" fmla="*/ 5994988 h 6124353"/>
              <a:gd name="connsiteX37" fmla="*/ 2891304 w 7050712"/>
              <a:gd name="connsiteY37" fmla="*/ 6110919 h 6124353"/>
              <a:gd name="connsiteX38" fmla="*/ 2867402 w 7050712"/>
              <a:gd name="connsiteY38" fmla="*/ 6124353 h 6124353"/>
              <a:gd name="connsiteX39" fmla="*/ 38826 w 7050712"/>
              <a:gd name="connsiteY39" fmla="*/ 6124353 h 6124353"/>
              <a:gd name="connsiteX40" fmla="*/ 14060 w 7050712"/>
              <a:gd name="connsiteY40" fmla="*/ 6091597 h 6124353"/>
              <a:gd name="connsiteX41" fmla="*/ 0 w 7050712"/>
              <a:gd name="connsiteY41" fmla="*/ 6024170 h 6124353"/>
              <a:gd name="connsiteX42" fmla="*/ 349737 w 7050712"/>
              <a:gd name="connsiteY42" fmla="*/ 5732348 h 6124353"/>
              <a:gd name="connsiteX43" fmla="*/ 1457236 w 7050712"/>
              <a:gd name="connsiteY43" fmla="*/ 5090339 h 6124353"/>
              <a:gd name="connsiteX44" fmla="*/ 2768748 w 7050712"/>
              <a:gd name="connsiteY44" fmla="*/ 3514500 h 6124353"/>
              <a:gd name="connsiteX45" fmla="*/ 2768748 w 7050712"/>
              <a:gd name="connsiteY45" fmla="*/ 3339407 h 6124353"/>
              <a:gd name="connsiteX46" fmla="*/ 1544670 w 7050712"/>
              <a:gd name="connsiteY46" fmla="*/ 1238288 h 6124353"/>
              <a:gd name="connsiteX47" fmla="*/ 612039 w 7050712"/>
              <a:gd name="connsiteY47" fmla="*/ 450369 h 6124353"/>
              <a:gd name="connsiteX48" fmla="*/ 145724 w 7050712"/>
              <a:gd name="connsiteY48" fmla="*/ 129365 h 6124353"/>
              <a:gd name="connsiteX49" fmla="*/ 189896 w 7050712"/>
              <a:gd name="connsiteY49" fmla="*/ 31331 h 6124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7050712" h="6124353">
                <a:moveTo>
                  <a:pt x="228775" y="0"/>
                </a:moveTo>
                <a:lnTo>
                  <a:pt x="3674256" y="0"/>
                </a:lnTo>
                <a:lnTo>
                  <a:pt x="3679520" y="1693"/>
                </a:lnTo>
                <a:cubicBezTo>
                  <a:pt x="3745095" y="34523"/>
                  <a:pt x="3788812" y="85591"/>
                  <a:pt x="3788812" y="158547"/>
                </a:cubicBezTo>
                <a:cubicBezTo>
                  <a:pt x="3788812" y="275276"/>
                  <a:pt x="3759668" y="333640"/>
                  <a:pt x="3526510" y="421187"/>
                </a:cubicBezTo>
                <a:cubicBezTo>
                  <a:pt x="3293352" y="537916"/>
                  <a:pt x="3264208" y="596280"/>
                  <a:pt x="3264208" y="683827"/>
                </a:cubicBezTo>
                <a:cubicBezTo>
                  <a:pt x="3264208" y="829738"/>
                  <a:pt x="3730523" y="1617657"/>
                  <a:pt x="3992825" y="1967844"/>
                </a:cubicBezTo>
                <a:cubicBezTo>
                  <a:pt x="4021970" y="2026208"/>
                  <a:pt x="4080259" y="2026208"/>
                  <a:pt x="4109404" y="1967844"/>
                </a:cubicBezTo>
                <a:cubicBezTo>
                  <a:pt x="4429996" y="1530111"/>
                  <a:pt x="4663154" y="1267471"/>
                  <a:pt x="4838022" y="975649"/>
                </a:cubicBezTo>
                <a:cubicBezTo>
                  <a:pt x="5012890" y="713009"/>
                  <a:pt x="4954600" y="537916"/>
                  <a:pt x="4663154" y="450369"/>
                </a:cubicBezTo>
                <a:cubicBezTo>
                  <a:pt x="4255128" y="333640"/>
                  <a:pt x="4196838" y="246094"/>
                  <a:pt x="4196838" y="158547"/>
                </a:cubicBezTo>
                <a:cubicBezTo>
                  <a:pt x="4196838" y="100183"/>
                  <a:pt x="4240555" y="49114"/>
                  <a:pt x="4302488" y="12636"/>
                </a:cubicBezTo>
                <a:lnTo>
                  <a:pt x="4332963" y="0"/>
                </a:lnTo>
                <a:lnTo>
                  <a:pt x="7030103" y="0"/>
                </a:lnTo>
                <a:lnTo>
                  <a:pt x="7046360" y="29963"/>
                </a:lnTo>
                <a:lnTo>
                  <a:pt x="7050712" y="56779"/>
                </a:lnTo>
                <a:lnTo>
                  <a:pt x="7050712" y="102568"/>
                </a:lnTo>
                <a:lnTo>
                  <a:pt x="7050003" y="112266"/>
                </a:lnTo>
                <a:cubicBezTo>
                  <a:pt x="7035260" y="203232"/>
                  <a:pt x="6961942" y="260685"/>
                  <a:pt x="6732428" y="362822"/>
                </a:cubicBezTo>
                <a:cubicBezTo>
                  <a:pt x="6207823" y="479551"/>
                  <a:pt x="5828942" y="713009"/>
                  <a:pt x="5450060" y="1150742"/>
                </a:cubicBezTo>
                <a:cubicBezTo>
                  <a:pt x="5071180" y="1530111"/>
                  <a:pt x="4838022" y="1821933"/>
                  <a:pt x="4371706" y="2376394"/>
                </a:cubicBezTo>
                <a:cubicBezTo>
                  <a:pt x="4342562" y="2405577"/>
                  <a:pt x="4342562" y="2463941"/>
                  <a:pt x="4342562" y="2493123"/>
                </a:cubicBezTo>
                <a:cubicBezTo>
                  <a:pt x="4459140" y="2784945"/>
                  <a:pt x="5333482" y="4156509"/>
                  <a:pt x="5799797" y="4915246"/>
                </a:cubicBezTo>
                <a:cubicBezTo>
                  <a:pt x="6120389" y="5382161"/>
                  <a:pt x="6440981" y="5586437"/>
                  <a:pt x="6790718" y="5673983"/>
                </a:cubicBezTo>
                <a:cubicBezTo>
                  <a:pt x="6878152" y="5695870"/>
                  <a:pt x="6949192" y="5717757"/>
                  <a:pt x="7006571" y="5740099"/>
                </a:cubicBezTo>
                <a:lnTo>
                  <a:pt x="7050712" y="5759754"/>
                </a:lnTo>
                <a:lnTo>
                  <a:pt x="7050712" y="6124353"/>
                </a:lnTo>
                <a:lnTo>
                  <a:pt x="3404617" y="6124353"/>
                </a:lnTo>
                <a:lnTo>
                  <a:pt x="3385511" y="6110919"/>
                </a:lnTo>
                <a:cubicBezTo>
                  <a:pt x="3347088" y="6078430"/>
                  <a:pt x="3322497" y="6038761"/>
                  <a:pt x="3322497" y="5994988"/>
                </a:cubicBezTo>
                <a:cubicBezTo>
                  <a:pt x="3322497" y="5849077"/>
                  <a:pt x="3409931" y="5761530"/>
                  <a:pt x="3672234" y="5703166"/>
                </a:cubicBezTo>
                <a:cubicBezTo>
                  <a:pt x="3963680" y="5615619"/>
                  <a:pt x="4080259" y="5557255"/>
                  <a:pt x="3847102" y="5119522"/>
                </a:cubicBezTo>
                <a:cubicBezTo>
                  <a:pt x="3613944" y="4681789"/>
                  <a:pt x="3468220" y="4477513"/>
                  <a:pt x="3147629" y="3981416"/>
                </a:cubicBezTo>
                <a:cubicBezTo>
                  <a:pt x="3147629" y="3952233"/>
                  <a:pt x="3089339" y="3923051"/>
                  <a:pt x="3031050" y="3952233"/>
                </a:cubicBezTo>
                <a:cubicBezTo>
                  <a:pt x="2652169" y="4448331"/>
                  <a:pt x="2185853" y="5090339"/>
                  <a:pt x="2185853" y="5265433"/>
                </a:cubicBezTo>
                <a:cubicBezTo>
                  <a:pt x="2185853" y="5440526"/>
                  <a:pt x="2273287" y="5586437"/>
                  <a:pt x="2739603" y="5761530"/>
                </a:cubicBezTo>
                <a:cubicBezTo>
                  <a:pt x="2885326" y="5819894"/>
                  <a:pt x="2972761" y="5907441"/>
                  <a:pt x="2972761" y="5994988"/>
                </a:cubicBezTo>
                <a:cubicBezTo>
                  <a:pt x="2972761" y="6038761"/>
                  <a:pt x="2939973" y="6078430"/>
                  <a:pt x="2891304" y="6110919"/>
                </a:cubicBezTo>
                <a:lnTo>
                  <a:pt x="2867402" y="6124353"/>
                </a:lnTo>
                <a:lnTo>
                  <a:pt x="38826" y="6124353"/>
                </a:lnTo>
                <a:lnTo>
                  <a:pt x="14060" y="6091597"/>
                </a:lnTo>
                <a:cubicBezTo>
                  <a:pt x="5010" y="6072047"/>
                  <a:pt x="0" y="6049704"/>
                  <a:pt x="0" y="6024170"/>
                </a:cubicBezTo>
                <a:cubicBezTo>
                  <a:pt x="0" y="5878259"/>
                  <a:pt x="233158" y="5761530"/>
                  <a:pt x="349737" y="5732348"/>
                </a:cubicBezTo>
                <a:cubicBezTo>
                  <a:pt x="845197" y="5615619"/>
                  <a:pt x="1078354" y="5440526"/>
                  <a:pt x="1457236" y="5090339"/>
                </a:cubicBezTo>
                <a:cubicBezTo>
                  <a:pt x="1806972" y="4769335"/>
                  <a:pt x="2302432" y="4185691"/>
                  <a:pt x="2768748" y="3514500"/>
                </a:cubicBezTo>
                <a:cubicBezTo>
                  <a:pt x="2797892" y="3456136"/>
                  <a:pt x="2797892" y="3426954"/>
                  <a:pt x="2768748" y="3339407"/>
                </a:cubicBezTo>
                <a:cubicBezTo>
                  <a:pt x="2681313" y="3135132"/>
                  <a:pt x="2040130" y="1967844"/>
                  <a:pt x="1544670" y="1238288"/>
                </a:cubicBezTo>
                <a:cubicBezTo>
                  <a:pt x="1224078" y="713009"/>
                  <a:pt x="932631" y="537916"/>
                  <a:pt x="612039" y="450369"/>
                </a:cubicBezTo>
                <a:cubicBezTo>
                  <a:pt x="320592" y="362822"/>
                  <a:pt x="145724" y="304458"/>
                  <a:pt x="145724" y="129365"/>
                </a:cubicBezTo>
                <a:cubicBezTo>
                  <a:pt x="145724" y="92887"/>
                  <a:pt x="162118" y="60057"/>
                  <a:pt x="189896" y="31331"/>
                </a:cubicBezTo>
                <a:close/>
              </a:path>
            </a:pathLst>
          </a:custGeom>
          <a:solidFill>
            <a:srgbClr val="F4F4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3" name="Titel 2"/>
          <p:cNvSpPr>
            <a:spLocks noGrp="1"/>
          </p:cNvSpPr>
          <p:nvPr userDrawn="1">
            <p:ph type="title"/>
          </p:nvPr>
        </p:nvSpPr>
        <p:spPr>
          <a:xfrm>
            <a:off x="680540" y="302061"/>
            <a:ext cx="10515600" cy="1325563"/>
          </a:xfrm>
        </p:spPr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16" name="Tijdelijke aanduiding voor tekst 4"/>
          <p:cNvSpPr>
            <a:spLocks noGrp="1"/>
          </p:cNvSpPr>
          <p:nvPr userDrawn="1">
            <p:ph type="body" sz="quarter" idx="10"/>
          </p:nvPr>
        </p:nvSpPr>
        <p:spPr>
          <a:xfrm>
            <a:off x="680540" y="1812925"/>
            <a:ext cx="10516098" cy="3389313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002060"/>
                </a:solidFill>
              </a:defRPr>
            </a:lvl1pPr>
            <a:lvl2pPr>
              <a:defRPr b="1">
                <a:solidFill>
                  <a:srgbClr val="002060"/>
                </a:solidFill>
              </a:defRPr>
            </a:lvl2pPr>
            <a:lvl3pPr>
              <a:defRPr b="1">
                <a:solidFill>
                  <a:srgbClr val="002060"/>
                </a:solidFill>
              </a:defRPr>
            </a:lvl3pPr>
            <a:lvl4pPr>
              <a:defRPr b="1">
                <a:solidFill>
                  <a:srgbClr val="002060"/>
                </a:solidFill>
              </a:defRPr>
            </a:lvl4pPr>
            <a:lvl5pPr>
              <a:defRPr b="1">
                <a:solidFill>
                  <a:srgbClr val="002060"/>
                </a:solidFill>
              </a:defRPr>
            </a:lvl5pPr>
          </a:lstStyle>
          <a:p>
            <a:pPr lvl="0"/>
            <a:r>
              <a:rPr lang="nl-NL" dirty="0"/>
              <a:t>Tekststijl van het model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</p:spTree>
    <p:extLst>
      <p:ext uri="{BB962C8B-B14F-4D97-AF65-F5344CB8AC3E}">
        <p14:creationId xmlns:p14="http://schemas.microsoft.com/office/powerpoint/2010/main" val="95103400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pagina 2-1 - zonder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el 2"/>
          <p:cNvSpPr>
            <a:spLocks noGrp="1"/>
          </p:cNvSpPr>
          <p:nvPr>
            <p:ph type="title"/>
          </p:nvPr>
        </p:nvSpPr>
        <p:spPr>
          <a:xfrm>
            <a:off x="680540" y="302061"/>
            <a:ext cx="10515600" cy="1325563"/>
          </a:xfrm>
        </p:spPr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8" name="Tijdelijke aanduiding voor tekst 4"/>
          <p:cNvSpPr>
            <a:spLocks noGrp="1"/>
          </p:cNvSpPr>
          <p:nvPr>
            <p:ph type="body" sz="quarter" idx="10"/>
          </p:nvPr>
        </p:nvSpPr>
        <p:spPr>
          <a:xfrm>
            <a:off x="680540" y="1812925"/>
            <a:ext cx="10516098" cy="3389313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  <a:lvl2pPr>
              <a:defRPr b="1">
                <a:solidFill>
                  <a:schemeClr val="bg1"/>
                </a:solidFill>
              </a:defRPr>
            </a:lvl2pPr>
            <a:lvl3pPr>
              <a:defRPr b="1">
                <a:solidFill>
                  <a:schemeClr val="bg1"/>
                </a:solidFill>
              </a:defRPr>
            </a:lvl3pPr>
            <a:lvl4pPr>
              <a:defRPr b="1">
                <a:solidFill>
                  <a:schemeClr val="bg1"/>
                </a:solidFill>
              </a:defRPr>
            </a:lvl4pPr>
            <a:lvl5pPr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lang="nl-NL" dirty="0"/>
              <a:t>Tekststijl van het model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</p:spTree>
    <p:extLst>
      <p:ext uri="{BB962C8B-B14F-4D97-AF65-F5344CB8AC3E}">
        <p14:creationId xmlns:p14="http://schemas.microsoft.com/office/powerpoint/2010/main" val="262262075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pagina 2-2 - zonder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el 2"/>
          <p:cNvSpPr>
            <a:spLocks noGrp="1"/>
          </p:cNvSpPr>
          <p:nvPr>
            <p:ph type="title"/>
          </p:nvPr>
        </p:nvSpPr>
        <p:spPr>
          <a:xfrm>
            <a:off x="680540" y="302061"/>
            <a:ext cx="10515600" cy="1325563"/>
          </a:xfrm>
        </p:spPr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8" name="Tijdelijke aanduiding voor tekst 4"/>
          <p:cNvSpPr>
            <a:spLocks noGrp="1"/>
          </p:cNvSpPr>
          <p:nvPr>
            <p:ph type="body" sz="quarter" idx="10"/>
          </p:nvPr>
        </p:nvSpPr>
        <p:spPr>
          <a:xfrm>
            <a:off x="680540" y="1812925"/>
            <a:ext cx="10516098" cy="3389313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  <a:lvl2pPr>
              <a:defRPr b="1">
                <a:solidFill>
                  <a:schemeClr val="bg1"/>
                </a:solidFill>
              </a:defRPr>
            </a:lvl2pPr>
            <a:lvl3pPr>
              <a:defRPr b="1">
                <a:solidFill>
                  <a:schemeClr val="bg1"/>
                </a:solidFill>
              </a:defRPr>
            </a:lvl3pPr>
            <a:lvl4pPr>
              <a:defRPr b="1">
                <a:solidFill>
                  <a:schemeClr val="bg1"/>
                </a:solidFill>
              </a:defRPr>
            </a:lvl4pPr>
            <a:lvl5pPr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lang="nl-NL" dirty="0"/>
              <a:t>Tekststijl van het model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</p:spTree>
    <p:extLst>
      <p:ext uri="{BB962C8B-B14F-4D97-AF65-F5344CB8AC3E}">
        <p14:creationId xmlns:p14="http://schemas.microsoft.com/office/powerpoint/2010/main" val="112758333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pagina 2-3 - zonder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ep 16"/>
          <p:cNvGrpSpPr/>
          <p:nvPr userDrawn="1"/>
        </p:nvGrpSpPr>
        <p:grpSpPr>
          <a:xfrm>
            <a:off x="0" y="-692"/>
            <a:ext cx="12192000" cy="6858692"/>
            <a:chOff x="0" y="-692"/>
            <a:chExt cx="12192000" cy="6858692"/>
          </a:xfrm>
        </p:grpSpPr>
        <p:sp>
          <p:nvSpPr>
            <p:cNvPr id="12" name="Rechthoek 20"/>
            <p:cNvSpPr/>
            <p:nvPr/>
          </p:nvSpPr>
          <p:spPr>
            <a:xfrm>
              <a:off x="0" y="6122908"/>
              <a:ext cx="12192000" cy="73509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grpSp>
          <p:nvGrpSpPr>
            <p:cNvPr id="13" name="Groep 21"/>
            <p:cNvGrpSpPr/>
            <p:nvPr/>
          </p:nvGrpSpPr>
          <p:grpSpPr>
            <a:xfrm>
              <a:off x="0" y="-692"/>
              <a:ext cx="10195200" cy="6123600"/>
              <a:chOff x="0" y="-692"/>
              <a:chExt cx="10195200" cy="6123600"/>
            </a:xfrm>
          </p:grpSpPr>
          <p:sp>
            <p:nvSpPr>
              <p:cNvPr id="14" name="Rechthoek 22"/>
              <p:cNvSpPr>
                <a:spLocks noChangeAspect="1"/>
              </p:cNvSpPr>
              <p:nvPr/>
            </p:nvSpPr>
            <p:spPr>
              <a:xfrm>
                <a:off x="0" y="-692"/>
                <a:ext cx="9360000" cy="61236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/>
              </a:p>
            </p:txBody>
          </p:sp>
          <p:sp>
            <p:nvSpPr>
              <p:cNvPr id="15" name="Rechthoek 23"/>
              <p:cNvSpPr>
                <a:spLocks noChangeAspect="1"/>
              </p:cNvSpPr>
              <p:nvPr/>
            </p:nvSpPr>
            <p:spPr>
              <a:xfrm>
                <a:off x="7959600" y="705600"/>
                <a:ext cx="1749600" cy="14112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/>
              </a:p>
            </p:txBody>
          </p:sp>
          <p:sp>
            <p:nvSpPr>
              <p:cNvPr id="16" name="Rechthoek 24"/>
              <p:cNvSpPr>
                <a:spLocks noChangeAspect="1"/>
              </p:cNvSpPr>
              <p:nvPr/>
            </p:nvSpPr>
            <p:spPr>
              <a:xfrm>
                <a:off x="7768800" y="0"/>
                <a:ext cx="2426400" cy="14112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/>
              </a:p>
            </p:txBody>
          </p:sp>
          <p:cxnSp>
            <p:nvCxnSpPr>
              <p:cNvPr id="17" name="Rechte verbindingslijn 10"/>
              <p:cNvCxnSpPr/>
              <p:nvPr/>
            </p:nvCxnSpPr>
            <p:spPr>
              <a:xfrm>
                <a:off x="649295" y="1651643"/>
                <a:ext cx="2284405" cy="5707"/>
              </a:xfrm>
              <a:prstGeom prst="line">
                <a:avLst/>
              </a:prstGeom>
              <a:ln w="44450"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2" name="Afbeelding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7169" y="6301048"/>
            <a:ext cx="948935" cy="432261"/>
          </a:xfrm>
          <a:prstGeom prst="rect">
            <a:avLst/>
          </a:prstGeom>
        </p:spPr>
      </p:pic>
      <p:sp>
        <p:nvSpPr>
          <p:cNvPr id="23" name="Vrije vorm: vorm 22"/>
          <p:cNvSpPr/>
          <p:nvPr/>
        </p:nvSpPr>
        <p:spPr>
          <a:xfrm>
            <a:off x="5141288" y="0"/>
            <a:ext cx="7050712" cy="6124353"/>
          </a:xfrm>
          <a:custGeom>
            <a:avLst/>
            <a:gdLst>
              <a:gd name="connsiteX0" fmla="*/ 228775 w 7050712"/>
              <a:gd name="connsiteY0" fmla="*/ 0 h 6124353"/>
              <a:gd name="connsiteX1" fmla="*/ 3674256 w 7050712"/>
              <a:gd name="connsiteY1" fmla="*/ 0 h 6124353"/>
              <a:gd name="connsiteX2" fmla="*/ 3679520 w 7050712"/>
              <a:gd name="connsiteY2" fmla="*/ 1693 h 6124353"/>
              <a:gd name="connsiteX3" fmla="*/ 3788812 w 7050712"/>
              <a:gd name="connsiteY3" fmla="*/ 158547 h 6124353"/>
              <a:gd name="connsiteX4" fmla="*/ 3526510 w 7050712"/>
              <a:gd name="connsiteY4" fmla="*/ 421187 h 6124353"/>
              <a:gd name="connsiteX5" fmla="*/ 3264208 w 7050712"/>
              <a:gd name="connsiteY5" fmla="*/ 683827 h 6124353"/>
              <a:gd name="connsiteX6" fmla="*/ 3992825 w 7050712"/>
              <a:gd name="connsiteY6" fmla="*/ 1967844 h 6124353"/>
              <a:gd name="connsiteX7" fmla="*/ 4109404 w 7050712"/>
              <a:gd name="connsiteY7" fmla="*/ 1967844 h 6124353"/>
              <a:gd name="connsiteX8" fmla="*/ 4838022 w 7050712"/>
              <a:gd name="connsiteY8" fmla="*/ 975649 h 6124353"/>
              <a:gd name="connsiteX9" fmla="*/ 4663154 w 7050712"/>
              <a:gd name="connsiteY9" fmla="*/ 450369 h 6124353"/>
              <a:gd name="connsiteX10" fmla="*/ 4196838 w 7050712"/>
              <a:gd name="connsiteY10" fmla="*/ 158547 h 6124353"/>
              <a:gd name="connsiteX11" fmla="*/ 4302488 w 7050712"/>
              <a:gd name="connsiteY11" fmla="*/ 12636 h 6124353"/>
              <a:gd name="connsiteX12" fmla="*/ 4332963 w 7050712"/>
              <a:gd name="connsiteY12" fmla="*/ 0 h 6124353"/>
              <a:gd name="connsiteX13" fmla="*/ 7030103 w 7050712"/>
              <a:gd name="connsiteY13" fmla="*/ 0 h 6124353"/>
              <a:gd name="connsiteX14" fmla="*/ 7046360 w 7050712"/>
              <a:gd name="connsiteY14" fmla="*/ 29963 h 6124353"/>
              <a:gd name="connsiteX15" fmla="*/ 7050712 w 7050712"/>
              <a:gd name="connsiteY15" fmla="*/ 56779 h 6124353"/>
              <a:gd name="connsiteX16" fmla="*/ 7050712 w 7050712"/>
              <a:gd name="connsiteY16" fmla="*/ 102568 h 6124353"/>
              <a:gd name="connsiteX17" fmla="*/ 7050003 w 7050712"/>
              <a:gd name="connsiteY17" fmla="*/ 112266 h 6124353"/>
              <a:gd name="connsiteX18" fmla="*/ 6732428 w 7050712"/>
              <a:gd name="connsiteY18" fmla="*/ 362822 h 6124353"/>
              <a:gd name="connsiteX19" fmla="*/ 5450060 w 7050712"/>
              <a:gd name="connsiteY19" fmla="*/ 1150742 h 6124353"/>
              <a:gd name="connsiteX20" fmla="*/ 4371706 w 7050712"/>
              <a:gd name="connsiteY20" fmla="*/ 2376394 h 6124353"/>
              <a:gd name="connsiteX21" fmla="*/ 4342562 w 7050712"/>
              <a:gd name="connsiteY21" fmla="*/ 2493123 h 6124353"/>
              <a:gd name="connsiteX22" fmla="*/ 5799797 w 7050712"/>
              <a:gd name="connsiteY22" fmla="*/ 4915246 h 6124353"/>
              <a:gd name="connsiteX23" fmla="*/ 6790718 w 7050712"/>
              <a:gd name="connsiteY23" fmla="*/ 5673983 h 6124353"/>
              <a:gd name="connsiteX24" fmla="*/ 7006571 w 7050712"/>
              <a:gd name="connsiteY24" fmla="*/ 5740099 h 6124353"/>
              <a:gd name="connsiteX25" fmla="*/ 7050712 w 7050712"/>
              <a:gd name="connsiteY25" fmla="*/ 5759754 h 6124353"/>
              <a:gd name="connsiteX26" fmla="*/ 7050712 w 7050712"/>
              <a:gd name="connsiteY26" fmla="*/ 6124353 h 6124353"/>
              <a:gd name="connsiteX27" fmla="*/ 3404617 w 7050712"/>
              <a:gd name="connsiteY27" fmla="*/ 6124353 h 6124353"/>
              <a:gd name="connsiteX28" fmla="*/ 3385511 w 7050712"/>
              <a:gd name="connsiteY28" fmla="*/ 6110919 h 6124353"/>
              <a:gd name="connsiteX29" fmla="*/ 3322497 w 7050712"/>
              <a:gd name="connsiteY29" fmla="*/ 5994988 h 6124353"/>
              <a:gd name="connsiteX30" fmla="*/ 3672234 w 7050712"/>
              <a:gd name="connsiteY30" fmla="*/ 5703166 h 6124353"/>
              <a:gd name="connsiteX31" fmla="*/ 3847102 w 7050712"/>
              <a:gd name="connsiteY31" fmla="*/ 5119522 h 6124353"/>
              <a:gd name="connsiteX32" fmla="*/ 3147629 w 7050712"/>
              <a:gd name="connsiteY32" fmla="*/ 3981416 h 6124353"/>
              <a:gd name="connsiteX33" fmla="*/ 3031050 w 7050712"/>
              <a:gd name="connsiteY33" fmla="*/ 3952233 h 6124353"/>
              <a:gd name="connsiteX34" fmla="*/ 2185853 w 7050712"/>
              <a:gd name="connsiteY34" fmla="*/ 5265433 h 6124353"/>
              <a:gd name="connsiteX35" fmla="*/ 2739603 w 7050712"/>
              <a:gd name="connsiteY35" fmla="*/ 5761530 h 6124353"/>
              <a:gd name="connsiteX36" fmla="*/ 2972761 w 7050712"/>
              <a:gd name="connsiteY36" fmla="*/ 5994988 h 6124353"/>
              <a:gd name="connsiteX37" fmla="*/ 2891304 w 7050712"/>
              <a:gd name="connsiteY37" fmla="*/ 6110919 h 6124353"/>
              <a:gd name="connsiteX38" fmla="*/ 2867402 w 7050712"/>
              <a:gd name="connsiteY38" fmla="*/ 6124353 h 6124353"/>
              <a:gd name="connsiteX39" fmla="*/ 38826 w 7050712"/>
              <a:gd name="connsiteY39" fmla="*/ 6124353 h 6124353"/>
              <a:gd name="connsiteX40" fmla="*/ 14060 w 7050712"/>
              <a:gd name="connsiteY40" fmla="*/ 6091597 h 6124353"/>
              <a:gd name="connsiteX41" fmla="*/ 0 w 7050712"/>
              <a:gd name="connsiteY41" fmla="*/ 6024170 h 6124353"/>
              <a:gd name="connsiteX42" fmla="*/ 349737 w 7050712"/>
              <a:gd name="connsiteY42" fmla="*/ 5732348 h 6124353"/>
              <a:gd name="connsiteX43" fmla="*/ 1457236 w 7050712"/>
              <a:gd name="connsiteY43" fmla="*/ 5090339 h 6124353"/>
              <a:gd name="connsiteX44" fmla="*/ 2768748 w 7050712"/>
              <a:gd name="connsiteY44" fmla="*/ 3514500 h 6124353"/>
              <a:gd name="connsiteX45" fmla="*/ 2768748 w 7050712"/>
              <a:gd name="connsiteY45" fmla="*/ 3339407 h 6124353"/>
              <a:gd name="connsiteX46" fmla="*/ 1544670 w 7050712"/>
              <a:gd name="connsiteY46" fmla="*/ 1238288 h 6124353"/>
              <a:gd name="connsiteX47" fmla="*/ 612039 w 7050712"/>
              <a:gd name="connsiteY47" fmla="*/ 450369 h 6124353"/>
              <a:gd name="connsiteX48" fmla="*/ 145724 w 7050712"/>
              <a:gd name="connsiteY48" fmla="*/ 129365 h 6124353"/>
              <a:gd name="connsiteX49" fmla="*/ 189896 w 7050712"/>
              <a:gd name="connsiteY49" fmla="*/ 31331 h 6124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7050712" h="6124353">
                <a:moveTo>
                  <a:pt x="228775" y="0"/>
                </a:moveTo>
                <a:lnTo>
                  <a:pt x="3674256" y="0"/>
                </a:lnTo>
                <a:lnTo>
                  <a:pt x="3679520" y="1693"/>
                </a:lnTo>
                <a:cubicBezTo>
                  <a:pt x="3745095" y="34523"/>
                  <a:pt x="3788812" y="85591"/>
                  <a:pt x="3788812" y="158547"/>
                </a:cubicBezTo>
                <a:cubicBezTo>
                  <a:pt x="3788812" y="275276"/>
                  <a:pt x="3759668" y="333640"/>
                  <a:pt x="3526510" y="421187"/>
                </a:cubicBezTo>
                <a:cubicBezTo>
                  <a:pt x="3293352" y="537916"/>
                  <a:pt x="3264208" y="596280"/>
                  <a:pt x="3264208" y="683827"/>
                </a:cubicBezTo>
                <a:cubicBezTo>
                  <a:pt x="3264208" y="829738"/>
                  <a:pt x="3730523" y="1617657"/>
                  <a:pt x="3992825" y="1967844"/>
                </a:cubicBezTo>
                <a:cubicBezTo>
                  <a:pt x="4021970" y="2026208"/>
                  <a:pt x="4080259" y="2026208"/>
                  <a:pt x="4109404" y="1967844"/>
                </a:cubicBezTo>
                <a:cubicBezTo>
                  <a:pt x="4429996" y="1530111"/>
                  <a:pt x="4663154" y="1267471"/>
                  <a:pt x="4838022" y="975649"/>
                </a:cubicBezTo>
                <a:cubicBezTo>
                  <a:pt x="5012890" y="713009"/>
                  <a:pt x="4954600" y="537916"/>
                  <a:pt x="4663154" y="450369"/>
                </a:cubicBezTo>
                <a:cubicBezTo>
                  <a:pt x="4255128" y="333640"/>
                  <a:pt x="4196838" y="246094"/>
                  <a:pt x="4196838" y="158547"/>
                </a:cubicBezTo>
                <a:cubicBezTo>
                  <a:pt x="4196838" y="100183"/>
                  <a:pt x="4240555" y="49114"/>
                  <a:pt x="4302488" y="12636"/>
                </a:cubicBezTo>
                <a:lnTo>
                  <a:pt x="4332963" y="0"/>
                </a:lnTo>
                <a:lnTo>
                  <a:pt x="7030103" y="0"/>
                </a:lnTo>
                <a:lnTo>
                  <a:pt x="7046360" y="29963"/>
                </a:lnTo>
                <a:lnTo>
                  <a:pt x="7050712" y="56779"/>
                </a:lnTo>
                <a:lnTo>
                  <a:pt x="7050712" y="102568"/>
                </a:lnTo>
                <a:lnTo>
                  <a:pt x="7050003" y="112266"/>
                </a:lnTo>
                <a:cubicBezTo>
                  <a:pt x="7035260" y="203232"/>
                  <a:pt x="6961942" y="260685"/>
                  <a:pt x="6732428" y="362822"/>
                </a:cubicBezTo>
                <a:cubicBezTo>
                  <a:pt x="6207823" y="479551"/>
                  <a:pt x="5828942" y="713009"/>
                  <a:pt x="5450060" y="1150742"/>
                </a:cubicBezTo>
                <a:cubicBezTo>
                  <a:pt x="5071180" y="1530111"/>
                  <a:pt x="4838022" y="1821933"/>
                  <a:pt x="4371706" y="2376394"/>
                </a:cubicBezTo>
                <a:cubicBezTo>
                  <a:pt x="4342562" y="2405577"/>
                  <a:pt x="4342562" y="2463941"/>
                  <a:pt x="4342562" y="2493123"/>
                </a:cubicBezTo>
                <a:cubicBezTo>
                  <a:pt x="4459140" y="2784945"/>
                  <a:pt x="5333482" y="4156509"/>
                  <a:pt x="5799797" y="4915246"/>
                </a:cubicBezTo>
                <a:cubicBezTo>
                  <a:pt x="6120389" y="5382161"/>
                  <a:pt x="6440981" y="5586437"/>
                  <a:pt x="6790718" y="5673983"/>
                </a:cubicBezTo>
                <a:cubicBezTo>
                  <a:pt x="6878152" y="5695870"/>
                  <a:pt x="6949192" y="5717757"/>
                  <a:pt x="7006571" y="5740099"/>
                </a:cubicBezTo>
                <a:lnTo>
                  <a:pt x="7050712" y="5759754"/>
                </a:lnTo>
                <a:lnTo>
                  <a:pt x="7050712" y="6124353"/>
                </a:lnTo>
                <a:lnTo>
                  <a:pt x="3404617" y="6124353"/>
                </a:lnTo>
                <a:lnTo>
                  <a:pt x="3385511" y="6110919"/>
                </a:lnTo>
                <a:cubicBezTo>
                  <a:pt x="3347088" y="6078430"/>
                  <a:pt x="3322497" y="6038761"/>
                  <a:pt x="3322497" y="5994988"/>
                </a:cubicBezTo>
                <a:cubicBezTo>
                  <a:pt x="3322497" y="5849077"/>
                  <a:pt x="3409931" y="5761530"/>
                  <a:pt x="3672234" y="5703166"/>
                </a:cubicBezTo>
                <a:cubicBezTo>
                  <a:pt x="3963680" y="5615619"/>
                  <a:pt x="4080259" y="5557255"/>
                  <a:pt x="3847102" y="5119522"/>
                </a:cubicBezTo>
                <a:cubicBezTo>
                  <a:pt x="3613944" y="4681789"/>
                  <a:pt x="3468220" y="4477513"/>
                  <a:pt x="3147629" y="3981416"/>
                </a:cubicBezTo>
                <a:cubicBezTo>
                  <a:pt x="3147629" y="3952233"/>
                  <a:pt x="3089339" y="3923051"/>
                  <a:pt x="3031050" y="3952233"/>
                </a:cubicBezTo>
                <a:cubicBezTo>
                  <a:pt x="2652169" y="4448331"/>
                  <a:pt x="2185853" y="5090339"/>
                  <a:pt x="2185853" y="5265433"/>
                </a:cubicBezTo>
                <a:cubicBezTo>
                  <a:pt x="2185853" y="5440526"/>
                  <a:pt x="2273287" y="5586437"/>
                  <a:pt x="2739603" y="5761530"/>
                </a:cubicBezTo>
                <a:cubicBezTo>
                  <a:pt x="2885326" y="5819894"/>
                  <a:pt x="2972761" y="5907441"/>
                  <a:pt x="2972761" y="5994988"/>
                </a:cubicBezTo>
                <a:cubicBezTo>
                  <a:pt x="2972761" y="6038761"/>
                  <a:pt x="2939973" y="6078430"/>
                  <a:pt x="2891304" y="6110919"/>
                </a:cubicBezTo>
                <a:lnTo>
                  <a:pt x="2867402" y="6124353"/>
                </a:lnTo>
                <a:lnTo>
                  <a:pt x="38826" y="6124353"/>
                </a:lnTo>
                <a:lnTo>
                  <a:pt x="14060" y="6091597"/>
                </a:lnTo>
                <a:cubicBezTo>
                  <a:pt x="5010" y="6072047"/>
                  <a:pt x="0" y="6049704"/>
                  <a:pt x="0" y="6024170"/>
                </a:cubicBezTo>
                <a:cubicBezTo>
                  <a:pt x="0" y="5878259"/>
                  <a:pt x="233158" y="5761530"/>
                  <a:pt x="349737" y="5732348"/>
                </a:cubicBezTo>
                <a:cubicBezTo>
                  <a:pt x="845197" y="5615619"/>
                  <a:pt x="1078354" y="5440526"/>
                  <a:pt x="1457236" y="5090339"/>
                </a:cubicBezTo>
                <a:cubicBezTo>
                  <a:pt x="1806972" y="4769335"/>
                  <a:pt x="2302432" y="4185691"/>
                  <a:pt x="2768748" y="3514500"/>
                </a:cubicBezTo>
                <a:cubicBezTo>
                  <a:pt x="2797892" y="3456136"/>
                  <a:pt x="2797892" y="3426954"/>
                  <a:pt x="2768748" y="3339407"/>
                </a:cubicBezTo>
                <a:cubicBezTo>
                  <a:pt x="2681313" y="3135132"/>
                  <a:pt x="2040130" y="1967844"/>
                  <a:pt x="1544670" y="1238288"/>
                </a:cubicBezTo>
                <a:cubicBezTo>
                  <a:pt x="1224078" y="713009"/>
                  <a:pt x="932631" y="537916"/>
                  <a:pt x="612039" y="450369"/>
                </a:cubicBezTo>
                <a:cubicBezTo>
                  <a:pt x="320592" y="362822"/>
                  <a:pt x="145724" y="304458"/>
                  <a:pt x="145724" y="129365"/>
                </a:cubicBezTo>
                <a:cubicBezTo>
                  <a:pt x="145724" y="92887"/>
                  <a:pt x="162118" y="60057"/>
                  <a:pt x="189896" y="31331"/>
                </a:cubicBezTo>
                <a:close/>
              </a:path>
            </a:pathLst>
          </a:custGeom>
          <a:solidFill>
            <a:srgbClr val="F4F4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Titel 2"/>
          <p:cNvSpPr>
            <a:spLocks noGrp="1"/>
          </p:cNvSpPr>
          <p:nvPr userDrawn="1">
            <p:ph type="title"/>
          </p:nvPr>
        </p:nvSpPr>
        <p:spPr>
          <a:xfrm>
            <a:off x="680540" y="302061"/>
            <a:ext cx="10515600" cy="1325563"/>
          </a:xfrm>
        </p:spPr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10" name="Tijdelijke aanduiding voor tekst 4"/>
          <p:cNvSpPr>
            <a:spLocks noGrp="1"/>
          </p:cNvSpPr>
          <p:nvPr userDrawn="1">
            <p:ph type="body" sz="quarter" idx="10"/>
          </p:nvPr>
        </p:nvSpPr>
        <p:spPr>
          <a:xfrm>
            <a:off x="680540" y="1812925"/>
            <a:ext cx="10516098" cy="3389313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002060"/>
                </a:solidFill>
              </a:defRPr>
            </a:lvl1pPr>
            <a:lvl2pPr>
              <a:defRPr b="1">
                <a:solidFill>
                  <a:srgbClr val="002060"/>
                </a:solidFill>
              </a:defRPr>
            </a:lvl2pPr>
            <a:lvl3pPr>
              <a:defRPr b="1">
                <a:solidFill>
                  <a:srgbClr val="002060"/>
                </a:solidFill>
              </a:defRPr>
            </a:lvl3pPr>
            <a:lvl4pPr>
              <a:defRPr b="1">
                <a:solidFill>
                  <a:srgbClr val="002060"/>
                </a:solidFill>
              </a:defRPr>
            </a:lvl4pPr>
            <a:lvl5pPr>
              <a:defRPr b="1">
                <a:solidFill>
                  <a:srgbClr val="002060"/>
                </a:solidFill>
              </a:defRPr>
            </a:lvl5pPr>
          </a:lstStyle>
          <a:p>
            <a:pPr lvl="0"/>
            <a:r>
              <a:rPr lang="nl-NL" dirty="0"/>
              <a:t>Tekststijl van het model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</p:spTree>
    <p:extLst>
      <p:ext uri="{BB962C8B-B14F-4D97-AF65-F5344CB8AC3E}">
        <p14:creationId xmlns:p14="http://schemas.microsoft.com/office/powerpoint/2010/main" val="309137072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pagina 1-1 - zonder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el 2"/>
          <p:cNvSpPr>
            <a:spLocks noGrp="1"/>
          </p:cNvSpPr>
          <p:nvPr>
            <p:ph type="title"/>
          </p:nvPr>
        </p:nvSpPr>
        <p:spPr>
          <a:xfrm>
            <a:off x="680540" y="302061"/>
            <a:ext cx="10515600" cy="1325563"/>
          </a:xfrm>
        </p:spPr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10" name="Tijdelijke aanduiding voor tekst 4"/>
          <p:cNvSpPr>
            <a:spLocks noGrp="1"/>
          </p:cNvSpPr>
          <p:nvPr>
            <p:ph type="body" sz="quarter" idx="10"/>
          </p:nvPr>
        </p:nvSpPr>
        <p:spPr>
          <a:xfrm>
            <a:off x="680540" y="1812925"/>
            <a:ext cx="10516098" cy="3389313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  <a:lvl2pPr>
              <a:defRPr b="1">
                <a:solidFill>
                  <a:schemeClr val="bg1"/>
                </a:solidFill>
              </a:defRPr>
            </a:lvl2pPr>
            <a:lvl3pPr>
              <a:defRPr b="1">
                <a:solidFill>
                  <a:schemeClr val="bg1"/>
                </a:solidFill>
              </a:defRPr>
            </a:lvl3pPr>
            <a:lvl4pPr>
              <a:defRPr b="1">
                <a:solidFill>
                  <a:schemeClr val="bg1"/>
                </a:solidFill>
              </a:defRPr>
            </a:lvl4pPr>
            <a:lvl5pPr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lang="nl-NL" dirty="0"/>
              <a:t>Tekststijl van het model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</p:spTree>
    <p:extLst>
      <p:ext uri="{BB962C8B-B14F-4D97-AF65-F5344CB8AC3E}">
        <p14:creationId xmlns:p14="http://schemas.microsoft.com/office/powerpoint/2010/main" val="91948590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pagina 1-2 - zonder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Afbeelding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itel 2"/>
          <p:cNvSpPr>
            <a:spLocks noGrp="1"/>
          </p:cNvSpPr>
          <p:nvPr>
            <p:ph type="title"/>
          </p:nvPr>
        </p:nvSpPr>
        <p:spPr>
          <a:xfrm>
            <a:off x="680540" y="302061"/>
            <a:ext cx="10515600" cy="1325563"/>
          </a:xfrm>
        </p:spPr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7" name="Tijdelijke aanduiding voor tekst 4"/>
          <p:cNvSpPr>
            <a:spLocks noGrp="1"/>
          </p:cNvSpPr>
          <p:nvPr>
            <p:ph type="body" sz="quarter" idx="10"/>
          </p:nvPr>
        </p:nvSpPr>
        <p:spPr>
          <a:xfrm>
            <a:off x="680540" y="1812925"/>
            <a:ext cx="10516098" cy="3389313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  <a:lvl2pPr>
              <a:defRPr b="1">
                <a:solidFill>
                  <a:schemeClr val="bg1"/>
                </a:solidFill>
              </a:defRPr>
            </a:lvl2pPr>
            <a:lvl3pPr>
              <a:defRPr b="1">
                <a:solidFill>
                  <a:schemeClr val="bg1"/>
                </a:solidFill>
              </a:defRPr>
            </a:lvl3pPr>
            <a:lvl4pPr>
              <a:defRPr b="1">
                <a:solidFill>
                  <a:schemeClr val="bg1"/>
                </a:solidFill>
              </a:defRPr>
            </a:lvl4pPr>
            <a:lvl5pPr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lang="nl-NL" dirty="0"/>
              <a:t>Tekststijl van het model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</p:spTree>
    <p:extLst>
      <p:ext uri="{BB962C8B-B14F-4D97-AF65-F5344CB8AC3E}">
        <p14:creationId xmlns:p14="http://schemas.microsoft.com/office/powerpoint/2010/main" val="23446901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subtitel - blauw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326691" y="1179513"/>
            <a:ext cx="2249794" cy="1327150"/>
          </a:xfrm>
          <a:prstGeom prst="rect">
            <a:avLst/>
          </a:prstGeom>
        </p:spPr>
        <p:txBody>
          <a:bodyPr/>
          <a:lstStyle>
            <a:lvl1pPr marL="0" indent="0">
              <a:buFont typeface="+mj-lt"/>
              <a:buNone/>
              <a:defRPr sz="650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noProof="0"/>
              <a:t>1.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326690" y="3863309"/>
            <a:ext cx="6696433" cy="1327150"/>
          </a:xfrm>
          <a:prstGeom prst="rect">
            <a:avLst/>
          </a:prstGeom>
        </p:spPr>
        <p:txBody>
          <a:bodyPr/>
          <a:lstStyle>
            <a:lvl1pPr marL="0" indent="0">
              <a:buFont typeface="+mj-lt"/>
              <a:buNone/>
              <a:defRPr sz="650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noProof="0"/>
              <a:t>Subtitel</a:t>
            </a:r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1326690" y="2557289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noProof="0"/>
              <a:t>Klik om de stijl te bewerken</a:t>
            </a:r>
          </a:p>
        </p:txBody>
      </p:sp>
    </p:spTree>
    <p:extLst>
      <p:ext uri="{BB962C8B-B14F-4D97-AF65-F5344CB8AC3E}">
        <p14:creationId xmlns:p14="http://schemas.microsoft.com/office/powerpoint/2010/main" val="134605843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 en subtitel - blauw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326691" y="1179513"/>
            <a:ext cx="2249794" cy="1327150"/>
          </a:xfrm>
          <a:prstGeom prst="rect">
            <a:avLst/>
          </a:prstGeom>
        </p:spPr>
        <p:txBody>
          <a:bodyPr/>
          <a:lstStyle>
            <a:lvl1pPr marL="0" indent="0">
              <a:buFont typeface="+mj-lt"/>
              <a:buNone/>
              <a:defRPr sz="650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noProof="0"/>
              <a:t>1.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326690" y="3863309"/>
            <a:ext cx="6696433" cy="1327150"/>
          </a:xfrm>
          <a:prstGeom prst="rect">
            <a:avLst/>
          </a:prstGeom>
        </p:spPr>
        <p:txBody>
          <a:bodyPr/>
          <a:lstStyle>
            <a:lvl1pPr marL="0" indent="0">
              <a:buFont typeface="+mj-lt"/>
              <a:buNone/>
              <a:defRPr sz="650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noProof="0"/>
              <a:t>Subtitel</a:t>
            </a:r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1326690" y="2557289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noProof="0"/>
              <a:t>Klik om de stijl te bewerken</a:t>
            </a:r>
          </a:p>
        </p:txBody>
      </p:sp>
    </p:spTree>
    <p:extLst>
      <p:ext uri="{BB962C8B-B14F-4D97-AF65-F5344CB8AC3E}">
        <p14:creationId xmlns:p14="http://schemas.microsoft.com/office/powerpoint/2010/main" val="325404087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pagina 3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</p:spTree>
    <p:extLst>
      <p:ext uri="{BB962C8B-B14F-4D97-AF65-F5344CB8AC3E}">
        <p14:creationId xmlns:p14="http://schemas.microsoft.com/office/powerpoint/2010/main" val="178930461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pagina 3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el 2"/>
          <p:cNvSpPr>
            <a:spLocks noGrp="1"/>
          </p:cNvSpPr>
          <p:nvPr>
            <p:ph type="title"/>
          </p:nvPr>
        </p:nvSpPr>
        <p:spPr>
          <a:xfrm>
            <a:off x="917030" y="2635359"/>
            <a:ext cx="10515600" cy="1325563"/>
          </a:xfrm>
        </p:spPr>
        <p:txBody>
          <a:bodyPr/>
          <a:lstStyle/>
          <a:p>
            <a:r>
              <a:rPr lang="nl-NL" dirty="0"/>
              <a:t>Klik om de stijl te bewerken</a:t>
            </a:r>
          </a:p>
        </p:txBody>
      </p:sp>
    </p:spTree>
    <p:extLst>
      <p:ext uri="{BB962C8B-B14F-4D97-AF65-F5344CB8AC3E}">
        <p14:creationId xmlns:p14="http://schemas.microsoft.com/office/powerpoint/2010/main" val="34566804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pagina 3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ep 1"/>
          <p:cNvGrpSpPr/>
          <p:nvPr userDrawn="1"/>
        </p:nvGrpSpPr>
        <p:grpSpPr>
          <a:xfrm>
            <a:off x="0" y="-692"/>
            <a:ext cx="12192000" cy="6858692"/>
            <a:chOff x="0" y="-692"/>
            <a:chExt cx="12192000" cy="6858692"/>
          </a:xfrm>
        </p:grpSpPr>
        <p:sp>
          <p:nvSpPr>
            <p:cNvPr id="24" name="Rechthoek 23"/>
            <p:cNvSpPr>
              <a:spLocks noChangeAspect="1"/>
            </p:cNvSpPr>
            <p:nvPr/>
          </p:nvSpPr>
          <p:spPr>
            <a:xfrm>
              <a:off x="0" y="-692"/>
              <a:ext cx="12192000" cy="68586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pic>
          <p:nvPicPr>
            <p:cNvPr id="22" name="Afbeelding 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87169" y="6301048"/>
              <a:ext cx="948935" cy="432261"/>
            </a:xfrm>
            <a:prstGeom prst="rect">
              <a:avLst/>
            </a:prstGeom>
          </p:spPr>
        </p:pic>
        <p:pic>
          <p:nvPicPr>
            <p:cNvPr id="11" name="Afbeelding 8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9295" y="5559871"/>
              <a:ext cx="2962081" cy="996077"/>
            </a:xfrm>
            <a:prstGeom prst="rect">
              <a:avLst/>
            </a:prstGeom>
          </p:spPr>
        </p:pic>
      </p:grpSp>
      <p:sp>
        <p:nvSpPr>
          <p:cNvPr id="23" name="Vrije vorm: vorm 22"/>
          <p:cNvSpPr/>
          <p:nvPr/>
        </p:nvSpPr>
        <p:spPr>
          <a:xfrm>
            <a:off x="5141288" y="0"/>
            <a:ext cx="7050712" cy="6124353"/>
          </a:xfrm>
          <a:custGeom>
            <a:avLst/>
            <a:gdLst>
              <a:gd name="connsiteX0" fmla="*/ 228775 w 7050712"/>
              <a:gd name="connsiteY0" fmla="*/ 0 h 6124353"/>
              <a:gd name="connsiteX1" fmla="*/ 3674256 w 7050712"/>
              <a:gd name="connsiteY1" fmla="*/ 0 h 6124353"/>
              <a:gd name="connsiteX2" fmla="*/ 3679520 w 7050712"/>
              <a:gd name="connsiteY2" fmla="*/ 1693 h 6124353"/>
              <a:gd name="connsiteX3" fmla="*/ 3788812 w 7050712"/>
              <a:gd name="connsiteY3" fmla="*/ 158547 h 6124353"/>
              <a:gd name="connsiteX4" fmla="*/ 3526510 w 7050712"/>
              <a:gd name="connsiteY4" fmla="*/ 421187 h 6124353"/>
              <a:gd name="connsiteX5" fmla="*/ 3264208 w 7050712"/>
              <a:gd name="connsiteY5" fmla="*/ 683827 h 6124353"/>
              <a:gd name="connsiteX6" fmla="*/ 3992825 w 7050712"/>
              <a:gd name="connsiteY6" fmla="*/ 1967844 h 6124353"/>
              <a:gd name="connsiteX7" fmla="*/ 4109404 w 7050712"/>
              <a:gd name="connsiteY7" fmla="*/ 1967844 h 6124353"/>
              <a:gd name="connsiteX8" fmla="*/ 4838022 w 7050712"/>
              <a:gd name="connsiteY8" fmla="*/ 975649 h 6124353"/>
              <a:gd name="connsiteX9" fmla="*/ 4663154 w 7050712"/>
              <a:gd name="connsiteY9" fmla="*/ 450369 h 6124353"/>
              <a:gd name="connsiteX10" fmla="*/ 4196838 w 7050712"/>
              <a:gd name="connsiteY10" fmla="*/ 158547 h 6124353"/>
              <a:gd name="connsiteX11" fmla="*/ 4302488 w 7050712"/>
              <a:gd name="connsiteY11" fmla="*/ 12636 h 6124353"/>
              <a:gd name="connsiteX12" fmla="*/ 4332963 w 7050712"/>
              <a:gd name="connsiteY12" fmla="*/ 0 h 6124353"/>
              <a:gd name="connsiteX13" fmla="*/ 7030103 w 7050712"/>
              <a:gd name="connsiteY13" fmla="*/ 0 h 6124353"/>
              <a:gd name="connsiteX14" fmla="*/ 7046360 w 7050712"/>
              <a:gd name="connsiteY14" fmla="*/ 29963 h 6124353"/>
              <a:gd name="connsiteX15" fmla="*/ 7050712 w 7050712"/>
              <a:gd name="connsiteY15" fmla="*/ 56779 h 6124353"/>
              <a:gd name="connsiteX16" fmla="*/ 7050712 w 7050712"/>
              <a:gd name="connsiteY16" fmla="*/ 102568 h 6124353"/>
              <a:gd name="connsiteX17" fmla="*/ 7050003 w 7050712"/>
              <a:gd name="connsiteY17" fmla="*/ 112266 h 6124353"/>
              <a:gd name="connsiteX18" fmla="*/ 6732428 w 7050712"/>
              <a:gd name="connsiteY18" fmla="*/ 362822 h 6124353"/>
              <a:gd name="connsiteX19" fmla="*/ 5450060 w 7050712"/>
              <a:gd name="connsiteY19" fmla="*/ 1150742 h 6124353"/>
              <a:gd name="connsiteX20" fmla="*/ 4371706 w 7050712"/>
              <a:gd name="connsiteY20" fmla="*/ 2376394 h 6124353"/>
              <a:gd name="connsiteX21" fmla="*/ 4342562 w 7050712"/>
              <a:gd name="connsiteY21" fmla="*/ 2493123 h 6124353"/>
              <a:gd name="connsiteX22" fmla="*/ 5799797 w 7050712"/>
              <a:gd name="connsiteY22" fmla="*/ 4915246 h 6124353"/>
              <a:gd name="connsiteX23" fmla="*/ 6790718 w 7050712"/>
              <a:gd name="connsiteY23" fmla="*/ 5673983 h 6124353"/>
              <a:gd name="connsiteX24" fmla="*/ 7006571 w 7050712"/>
              <a:gd name="connsiteY24" fmla="*/ 5740099 h 6124353"/>
              <a:gd name="connsiteX25" fmla="*/ 7050712 w 7050712"/>
              <a:gd name="connsiteY25" fmla="*/ 5759754 h 6124353"/>
              <a:gd name="connsiteX26" fmla="*/ 7050712 w 7050712"/>
              <a:gd name="connsiteY26" fmla="*/ 6124353 h 6124353"/>
              <a:gd name="connsiteX27" fmla="*/ 3404617 w 7050712"/>
              <a:gd name="connsiteY27" fmla="*/ 6124353 h 6124353"/>
              <a:gd name="connsiteX28" fmla="*/ 3385511 w 7050712"/>
              <a:gd name="connsiteY28" fmla="*/ 6110919 h 6124353"/>
              <a:gd name="connsiteX29" fmla="*/ 3322497 w 7050712"/>
              <a:gd name="connsiteY29" fmla="*/ 5994988 h 6124353"/>
              <a:gd name="connsiteX30" fmla="*/ 3672234 w 7050712"/>
              <a:gd name="connsiteY30" fmla="*/ 5703166 h 6124353"/>
              <a:gd name="connsiteX31" fmla="*/ 3847102 w 7050712"/>
              <a:gd name="connsiteY31" fmla="*/ 5119522 h 6124353"/>
              <a:gd name="connsiteX32" fmla="*/ 3147629 w 7050712"/>
              <a:gd name="connsiteY32" fmla="*/ 3981416 h 6124353"/>
              <a:gd name="connsiteX33" fmla="*/ 3031050 w 7050712"/>
              <a:gd name="connsiteY33" fmla="*/ 3952233 h 6124353"/>
              <a:gd name="connsiteX34" fmla="*/ 2185853 w 7050712"/>
              <a:gd name="connsiteY34" fmla="*/ 5265433 h 6124353"/>
              <a:gd name="connsiteX35" fmla="*/ 2739603 w 7050712"/>
              <a:gd name="connsiteY35" fmla="*/ 5761530 h 6124353"/>
              <a:gd name="connsiteX36" fmla="*/ 2972761 w 7050712"/>
              <a:gd name="connsiteY36" fmla="*/ 5994988 h 6124353"/>
              <a:gd name="connsiteX37" fmla="*/ 2891304 w 7050712"/>
              <a:gd name="connsiteY37" fmla="*/ 6110919 h 6124353"/>
              <a:gd name="connsiteX38" fmla="*/ 2867402 w 7050712"/>
              <a:gd name="connsiteY38" fmla="*/ 6124353 h 6124353"/>
              <a:gd name="connsiteX39" fmla="*/ 38826 w 7050712"/>
              <a:gd name="connsiteY39" fmla="*/ 6124353 h 6124353"/>
              <a:gd name="connsiteX40" fmla="*/ 14060 w 7050712"/>
              <a:gd name="connsiteY40" fmla="*/ 6091597 h 6124353"/>
              <a:gd name="connsiteX41" fmla="*/ 0 w 7050712"/>
              <a:gd name="connsiteY41" fmla="*/ 6024170 h 6124353"/>
              <a:gd name="connsiteX42" fmla="*/ 349737 w 7050712"/>
              <a:gd name="connsiteY42" fmla="*/ 5732348 h 6124353"/>
              <a:gd name="connsiteX43" fmla="*/ 1457236 w 7050712"/>
              <a:gd name="connsiteY43" fmla="*/ 5090339 h 6124353"/>
              <a:gd name="connsiteX44" fmla="*/ 2768748 w 7050712"/>
              <a:gd name="connsiteY44" fmla="*/ 3514500 h 6124353"/>
              <a:gd name="connsiteX45" fmla="*/ 2768748 w 7050712"/>
              <a:gd name="connsiteY45" fmla="*/ 3339407 h 6124353"/>
              <a:gd name="connsiteX46" fmla="*/ 1544670 w 7050712"/>
              <a:gd name="connsiteY46" fmla="*/ 1238288 h 6124353"/>
              <a:gd name="connsiteX47" fmla="*/ 612039 w 7050712"/>
              <a:gd name="connsiteY47" fmla="*/ 450369 h 6124353"/>
              <a:gd name="connsiteX48" fmla="*/ 145724 w 7050712"/>
              <a:gd name="connsiteY48" fmla="*/ 129365 h 6124353"/>
              <a:gd name="connsiteX49" fmla="*/ 189896 w 7050712"/>
              <a:gd name="connsiteY49" fmla="*/ 31331 h 6124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7050712" h="6124353">
                <a:moveTo>
                  <a:pt x="228775" y="0"/>
                </a:moveTo>
                <a:lnTo>
                  <a:pt x="3674256" y="0"/>
                </a:lnTo>
                <a:lnTo>
                  <a:pt x="3679520" y="1693"/>
                </a:lnTo>
                <a:cubicBezTo>
                  <a:pt x="3745095" y="34523"/>
                  <a:pt x="3788812" y="85591"/>
                  <a:pt x="3788812" y="158547"/>
                </a:cubicBezTo>
                <a:cubicBezTo>
                  <a:pt x="3788812" y="275276"/>
                  <a:pt x="3759668" y="333640"/>
                  <a:pt x="3526510" y="421187"/>
                </a:cubicBezTo>
                <a:cubicBezTo>
                  <a:pt x="3293352" y="537916"/>
                  <a:pt x="3264208" y="596280"/>
                  <a:pt x="3264208" y="683827"/>
                </a:cubicBezTo>
                <a:cubicBezTo>
                  <a:pt x="3264208" y="829738"/>
                  <a:pt x="3730523" y="1617657"/>
                  <a:pt x="3992825" y="1967844"/>
                </a:cubicBezTo>
                <a:cubicBezTo>
                  <a:pt x="4021970" y="2026208"/>
                  <a:pt x="4080259" y="2026208"/>
                  <a:pt x="4109404" y="1967844"/>
                </a:cubicBezTo>
                <a:cubicBezTo>
                  <a:pt x="4429996" y="1530111"/>
                  <a:pt x="4663154" y="1267471"/>
                  <a:pt x="4838022" y="975649"/>
                </a:cubicBezTo>
                <a:cubicBezTo>
                  <a:pt x="5012890" y="713009"/>
                  <a:pt x="4954600" y="537916"/>
                  <a:pt x="4663154" y="450369"/>
                </a:cubicBezTo>
                <a:cubicBezTo>
                  <a:pt x="4255128" y="333640"/>
                  <a:pt x="4196838" y="246094"/>
                  <a:pt x="4196838" y="158547"/>
                </a:cubicBezTo>
                <a:cubicBezTo>
                  <a:pt x="4196838" y="100183"/>
                  <a:pt x="4240555" y="49114"/>
                  <a:pt x="4302488" y="12636"/>
                </a:cubicBezTo>
                <a:lnTo>
                  <a:pt x="4332963" y="0"/>
                </a:lnTo>
                <a:lnTo>
                  <a:pt x="7030103" y="0"/>
                </a:lnTo>
                <a:lnTo>
                  <a:pt x="7046360" y="29963"/>
                </a:lnTo>
                <a:lnTo>
                  <a:pt x="7050712" y="56779"/>
                </a:lnTo>
                <a:lnTo>
                  <a:pt x="7050712" y="102568"/>
                </a:lnTo>
                <a:lnTo>
                  <a:pt x="7050003" y="112266"/>
                </a:lnTo>
                <a:cubicBezTo>
                  <a:pt x="7035260" y="203232"/>
                  <a:pt x="6961942" y="260685"/>
                  <a:pt x="6732428" y="362822"/>
                </a:cubicBezTo>
                <a:cubicBezTo>
                  <a:pt x="6207823" y="479551"/>
                  <a:pt x="5828942" y="713009"/>
                  <a:pt x="5450060" y="1150742"/>
                </a:cubicBezTo>
                <a:cubicBezTo>
                  <a:pt x="5071180" y="1530111"/>
                  <a:pt x="4838022" y="1821933"/>
                  <a:pt x="4371706" y="2376394"/>
                </a:cubicBezTo>
                <a:cubicBezTo>
                  <a:pt x="4342562" y="2405577"/>
                  <a:pt x="4342562" y="2463941"/>
                  <a:pt x="4342562" y="2493123"/>
                </a:cubicBezTo>
                <a:cubicBezTo>
                  <a:pt x="4459140" y="2784945"/>
                  <a:pt x="5333482" y="4156509"/>
                  <a:pt x="5799797" y="4915246"/>
                </a:cubicBezTo>
                <a:cubicBezTo>
                  <a:pt x="6120389" y="5382161"/>
                  <a:pt x="6440981" y="5586437"/>
                  <a:pt x="6790718" y="5673983"/>
                </a:cubicBezTo>
                <a:cubicBezTo>
                  <a:pt x="6878152" y="5695870"/>
                  <a:pt x="6949192" y="5717757"/>
                  <a:pt x="7006571" y="5740099"/>
                </a:cubicBezTo>
                <a:lnTo>
                  <a:pt x="7050712" y="5759754"/>
                </a:lnTo>
                <a:lnTo>
                  <a:pt x="7050712" y="6124353"/>
                </a:lnTo>
                <a:lnTo>
                  <a:pt x="3404617" y="6124353"/>
                </a:lnTo>
                <a:lnTo>
                  <a:pt x="3385511" y="6110919"/>
                </a:lnTo>
                <a:cubicBezTo>
                  <a:pt x="3347088" y="6078430"/>
                  <a:pt x="3322497" y="6038761"/>
                  <a:pt x="3322497" y="5994988"/>
                </a:cubicBezTo>
                <a:cubicBezTo>
                  <a:pt x="3322497" y="5849077"/>
                  <a:pt x="3409931" y="5761530"/>
                  <a:pt x="3672234" y="5703166"/>
                </a:cubicBezTo>
                <a:cubicBezTo>
                  <a:pt x="3963680" y="5615619"/>
                  <a:pt x="4080259" y="5557255"/>
                  <a:pt x="3847102" y="5119522"/>
                </a:cubicBezTo>
                <a:cubicBezTo>
                  <a:pt x="3613944" y="4681789"/>
                  <a:pt x="3468220" y="4477513"/>
                  <a:pt x="3147629" y="3981416"/>
                </a:cubicBezTo>
                <a:cubicBezTo>
                  <a:pt x="3147629" y="3952233"/>
                  <a:pt x="3089339" y="3923051"/>
                  <a:pt x="3031050" y="3952233"/>
                </a:cubicBezTo>
                <a:cubicBezTo>
                  <a:pt x="2652169" y="4448331"/>
                  <a:pt x="2185853" y="5090339"/>
                  <a:pt x="2185853" y="5265433"/>
                </a:cubicBezTo>
                <a:cubicBezTo>
                  <a:pt x="2185853" y="5440526"/>
                  <a:pt x="2273287" y="5586437"/>
                  <a:pt x="2739603" y="5761530"/>
                </a:cubicBezTo>
                <a:cubicBezTo>
                  <a:pt x="2885326" y="5819894"/>
                  <a:pt x="2972761" y="5907441"/>
                  <a:pt x="2972761" y="5994988"/>
                </a:cubicBezTo>
                <a:cubicBezTo>
                  <a:pt x="2972761" y="6038761"/>
                  <a:pt x="2939973" y="6078430"/>
                  <a:pt x="2891304" y="6110919"/>
                </a:cubicBezTo>
                <a:lnTo>
                  <a:pt x="2867402" y="6124353"/>
                </a:lnTo>
                <a:lnTo>
                  <a:pt x="38826" y="6124353"/>
                </a:lnTo>
                <a:lnTo>
                  <a:pt x="14060" y="6091597"/>
                </a:lnTo>
                <a:cubicBezTo>
                  <a:pt x="5010" y="6072047"/>
                  <a:pt x="0" y="6049704"/>
                  <a:pt x="0" y="6024170"/>
                </a:cubicBezTo>
                <a:cubicBezTo>
                  <a:pt x="0" y="5878259"/>
                  <a:pt x="233158" y="5761530"/>
                  <a:pt x="349737" y="5732348"/>
                </a:cubicBezTo>
                <a:cubicBezTo>
                  <a:pt x="845197" y="5615619"/>
                  <a:pt x="1078354" y="5440526"/>
                  <a:pt x="1457236" y="5090339"/>
                </a:cubicBezTo>
                <a:cubicBezTo>
                  <a:pt x="1806972" y="4769335"/>
                  <a:pt x="2302432" y="4185691"/>
                  <a:pt x="2768748" y="3514500"/>
                </a:cubicBezTo>
                <a:cubicBezTo>
                  <a:pt x="2797892" y="3456136"/>
                  <a:pt x="2797892" y="3426954"/>
                  <a:pt x="2768748" y="3339407"/>
                </a:cubicBezTo>
                <a:cubicBezTo>
                  <a:pt x="2681313" y="3135132"/>
                  <a:pt x="2040130" y="1967844"/>
                  <a:pt x="1544670" y="1238288"/>
                </a:cubicBezTo>
                <a:cubicBezTo>
                  <a:pt x="1224078" y="713009"/>
                  <a:pt x="932631" y="537916"/>
                  <a:pt x="612039" y="450369"/>
                </a:cubicBezTo>
                <a:cubicBezTo>
                  <a:pt x="320592" y="362822"/>
                  <a:pt x="145724" y="304458"/>
                  <a:pt x="145724" y="129365"/>
                </a:cubicBezTo>
                <a:cubicBezTo>
                  <a:pt x="145724" y="92887"/>
                  <a:pt x="162118" y="60057"/>
                  <a:pt x="189896" y="31331"/>
                </a:cubicBezTo>
                <a:close/>
              </a:path>
            </a:pathLst>
          </a:custGeom>
          <a:solidFill>
            <a:srgbClr val="F4F4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Titel 2"/>
          <p:cNvSpPr>
            <a:spLocks noGrp="1"/>
          </p:cNvSpPr>
          <p:nvPr userDrawn="1">
            <p:ph type="title"/>
          </p:nvPr>
        </p:nvSpPr>
        <p:spPr>
          <a:xfrm>
            <a:off x="918000" y="2635200"/>
            <a:ext cx="10515600" cy="1325563"/>
          </a:xfrm>
        </p:spPr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nl-NL" dirty="0"/>
              <a:t>Klik om de stijl te bewerken</a:t>
            </a:r>
          </a:p>
        </p:txBody>
      </p:sp>
    </p:spTree>
    <p:extLst>
      <p:ext uri="{BB962C8B-B14F-4D97-AF65-F5344CB8AC3E}">
        <p14:creationId xmlns:p14="http://schemas.microsoft.com/office/powerpoint/2010/main" val="308459370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pagina 4-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917030" y="2635359"/>
            <a:ext cx="10515600" cy="1325563"/>
          </a:xfrm>
        </p:spPr>
        <p:txBody>
          <a:bodyPr/>
          <a:lstStyle/>
          <a:p>
            <a:r>
              <a:rPr lang="nl-NL"/>
              <a:t>Klik om de stijl te bewerken</a:t>
            </a:r>
          </a:p>
        </p:txBody>
      </p:sp>
    </p:spTree>
    <p:extLst>
      <p:ext uri="{BB962C8B-B14F-4D97-AF65-F5344CB8AC3E}">
        <p14:creationId xmlns:p14="http://schemas.microsoft.com/office/powerpoint/2010/main" val="180318248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pagina 4-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917030" y="2635359"/>
            <a:ext cx="10515600" cy="1325563"/>
          </a:xfrm>
        </p:spPr>
        <p:txBody>
          <a:bodyPr/>
          <a:lstStyle/>
          <a:p>
            <a:r>
              <a:rPr lang="nl-NL"/>
              <a:t>Klik om de stijl te bewerken</a:t>
            </a:r>
          </a:p>
        </p:txBody>
      </p:sp>
    </p:spTree>
    <p:extLst>
      <p:ext uri="{BB962C8B-B14F-4D97-AF65-F5344CB8AC3E}">
        <p14:creationId xmlns:p14="http://schemas.microsoft.com/office/powerpoint/2010/main" val="233359714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pagina 4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ep 2"/>
          <p:cNvGrpSpPr/>
          <p:nvPr userDrawn="1"/>
        </p:nvGrpSpPr>
        <p:grpSpPr>
          <a:xfrm>
            <a:off x="0" y="-692"/>
            <a:ext cx="12192000" cy="6858692"/>
            <a:chOff x="0" y="-692"/>
            <a:chExt cx="12192000" cy="6858692"/>
          </a:xfrm>
        </p:grpSpPr>
        <p:sp>
          <p:nvSpPr>
            <p:cNvPr id="24" name="Rechthoek 23"/>
            <p:cNvSpPr>
              <a:spLocks noChangeAspect="1"/>
            </p:cNvSpPr>
            <p:nvPr/>
          </p:nvSpPr>
          <p:spPr>
            <a:xfrm>
              <a:off x="0" y="-692"/>
              <a:ext cx="12192000" cy="68586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pic>
          <p:nvPicPr>
            <p:cNvPr id="22" name="Afbeelding 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87169" y="6301048"/>
              <a:ext cx="948935" cy="432261"/>
            </a:xfrm>
            <a:prstGeom prst="rect">
              <a:avLst/>
            </a:prstGeom>
          </p:spPr>
        </p:pic>
      </p:grpSp>
      <p:sp>
        <p:nvSpPr>
          <p:cNvPr id="23" name="Vrije vorm: vorm 22"/>
          <p:cNvSpPr/>
          <p:nvPr userDrawn="1"/>
        </p:nvSpPr>
        <p:spPr>
          <a:xfrm>
            <a:off x="5141288" y="0"/>
            <a:ext cx="7050712" cy="6124353"/>
          </a:xfrm>
          <a:custGeom>
            <a:avLst/>
            <a:gdLst>
              <a:gd name="connsiteX0" fmla="*/ 228775 w 7050712"/>
              <a:gd name="connsiteY0" fmla="*/ 0 h 6124353"/>
              <a:gd name="connsiteX1" fmla="*/ 3674256 w 7050712"/>
              <a:gd name="connsiteY1" fmla="*/ 0 h 6124353"/>
              <a:gd name="connsiteX2" fmla="*/ 3679520 w 7050712"/>
              <a:gd name="connsiteY2" fmla="*/ 1693 h 6124353"/>
              <a:gd name="connsiteX3" fmla="*/ 3788812 w 7050712"/>
              <a:gd name="connsiteY3" fmla="*/ 158547 h 6124353"/>
              <a:gd name="connsiteX4" fmla="*/ 3526510 w 7050712"/>
              <a:gd name="connsiteY4" fmla="*/ 421187 h 6124353"/>
              <a:gd name="connsiteX5" fmla="*/ 3264208 w 7050712"/>
              <a:gd name="connsiteY5" fmla="*/ 683827 h 6124353"/>
              <a:gd name="connsiteX6" fmla="*/ 3992825 w 7050712"/>
              <a:gd name="connsiteY6" fmla="*/ 1967844 h 6124353"/>
              <a:gd name="connsiteX7" fmla="*/ 4109404 w 7050712"/>
              <a:gd name="connsiteY7" fmla="*/ 1967844 h 6124353"/>
              <a:gd name="connsiteX8" fmla="*/ 4838022 w 7050712"/>
              <a:gd name="connsiteY8" fmla="*/ 975649 h 6124353"/>
              <a:gd name="connsiteX9" fmla="*/ 4663154 w 7050712"/>
              <a:gd name="connsiteY9" fmla="*/ 450369 h 6124353"/>
              <a:gd name="connsiteX10" fmla="*/ 4196838 w 7050712"/>
              <a:gd name="connsiteY10" fmla="*/ 158547 h 6124353"/>
              <a:gd name="connsiteX11" fmla="*/ 4302488 w 7050712"/>
              <a:gd name="connsiteY11" fmla="*/ 12636 h 6124353"/>
              <a:gd name="connsiteX12" fmla="*/ 4332963 w 7050712"/>
              <a:gd name="connsiteY12" fmla="*/ 0 h 6124353"/>
              <a:gd name="connsiteX13" fmla="*/ 7030103 w 7050712"/>
              <a:gd name="connsiteY13" fmla="*/ 0 h 6124353"/>
              <a:gd name="connsiteX14" fmla="*/ 7046360 w 7050712"/>
              <a:gd name="connsiteY14" fmla="*/ 29963 h 6124353"/>
              <a:gd name="connsiteX15" fmla="*/ 7050712 w 7050712"/>
              <a:gd name="connsiteY15" fmla="*/ 56779 h 6124353"/>
              <a:gd name="connsiteX16" fmla="*/ 7050712 w 7050712"/>
              <a:gd name="connsiteY16" fmla="*/ 102568 h 6124353"/>
              <a:gd name="connsiteX17" fmla="*/ 7050003 w 7050712"/>
              <a:gd name="connsiteY17" fmla="*/ 112266 h 6124353"/>
              <a:gd name="connsiteX18" fmla="*/ 6732428 w 7050712"/>
              <a:gd name="connsiteY18" fmla="*/ 362822 h 6124353"/>
              <a:gd name="connsiteX19" fmla="*/ 5450060 w 7050712"/>
              <a:gd name="connsiteY19" fmla="*/ 1150742 h 6124353"/>
              <a:gd name="connsiteX20" fmla="*/ 4371706 w 7050712"/>
              <a:gd name="connsiteY20" fmla="*/ 2376394 h 6124353"/>
              <a:gd name="connsiteX21" fmla="*/ 4342562 w 7050712"/>
              <a:gd name="connsiteY21" fmla="*/ 2493123 h 6124353"/>
              <a:gd name="connsiteX22" fmla="*/ 5799797 w 7050712"/>
              <a:gd name="connsiteY22" fmla="*/ 4915246 h 6124353"/>
              <a:gd name="connsiteX23" fmla="*/ 6790718 w 7050712"/>
              <a:gd name="connsiteY23" fmla="*/ 5673983 h 6124353"/>
              <a:gd name="connsiteX24" fmla="*/ 7006571 w 7050712"/>
              <a:gd name="connsiteY24" fmla="*/ 5740099 h 6124353"/>
              <a:gd name="connsiteX25" fmla="*/ 7050712 w 7050712"/>
              <a:gd name="connsiteY25" fmla="*/ 5759754 h 6124353"/>
              <a:gd name="connsiteX26" fmla="*/ 7050712 w 7050712"/>
              <a:gd name="connsiteY26" fmla="*/ 6124353 h 6124353"/>
              <a:gd name="connsiteX27" fmla="*/ 3404617 w 7050712"/>
              <a:gd name="connsiteY27" fmla="*/ 6124353 h 6124353"/>
              <a:gd name="connsiteX28" fmla="*/ 3385511 w 7050712"/>
              <a:gd name="connsiteY28" fmla="*/ 6110919 h 6124353"/>
              <a:gd name="connsiteX29" fmla="*/ 3322497 w 7050712"/>
              <a:gd name="connsiteY29" fmla="*/ 5994988 h 6124353"/>
              <a:gd name="connsiteX30" fmla="*/ 3672234 w 7050712"/>
              <a:gd name="connsiteY30" fmla="*/ 5703166 h 6124353"/>
              <a:gd name="connsiteX31" fmla="*/ 3847102 w 7050712"/>
              <a:gd name="connsiteY31" fmla="*/ 5119522 h 6124353"/>
              <a:gd name="connsiteX32" fmla="*/ 3147629 w 7050712"/>
              <a:gd name="connsiteY32" fmla="*/ 3981416 h 6124353"/>
              <a:gd name="connsiteX33" fmla="*/ 3031050 w 7050712"/>
              <a:gd name="connsiteY33" fmla="*/ 3952233 h 6124353"/>
              <a:gd name="connsiteX34" fmla="*/ 2185853 w 7050712"/>
              <a:gd name="connsiteY34" fmla="*/ 5265433 h 6124353"/>
              <a:gd name="connsiteX35" fmla="*/ 2739603 w 7050712"/>
              <a:gd name="connsiteY35" fmla="*/ 5761530 h 6124353"/>
              <a:gd name="connsiteX36" fmla="*/ 2972761 w 7050712"/>
              <a:gd name="connsiteY36" fmla="*/ 5994988 h 6124353"/>
              <a:gd name="connsiteX37" fmla="*/ 2891304 w 7050712"/>
              <a:gd name="connsiteY37" fmla="*/ 6110919 h 6124353"/>
              <a:gd name="connsiteX38" fmla="*/ 2867402 w 7050712"/>
              <a:gd name="connsiteY38" fmla="*/ 6124353 h 6124353"/>
              <a:gd name="connsiteX39" fmla="*/ 38826 w 7050712"/>
              <a:gd name="connsiteY39" fmla="*/ 6124353 h 6124353"/>
              <a:gd name="connsiteX40" fmla="*/ 14060 w 7050712"/>
              <a:gd name="connsiteY40" fmla="*/ 6091597 h 6124353"/>
              <a:gd name="connsiteX41" fmla="*/ 0 w 7050712"/>
              <a:gd name="connsiteY41" fmla="*/ 6024170 h 6124353"/>
              <a:gd name="connsiteX42" fmla="*/ 349737 w 7050712"/>
              <a:gd name="connsiteY42" fmla="*/ 5732348 h 6124353"/>
              <a:gd name="connsiteX43" fmla="*/ 1457236 w 7050712"/>
              <a:gd name="connsiteY43" fmla="*/ 5090339 h 6124353"/>
              <a:gd name="connsiteX44" fmla="*/ 2768748 w 7050712"/>
              <a:gd name="connsiteY44" fmla="*/ 3514500 h 6124353"/>
              <a:gd name="connsiteX45" fmla="*/ 2768748 w 7050712"/>
              <a:gd name="connsiteY45" fmla="*/ 3339407 h 6124353"/>
              <a:gd name="connsiteX46" fmla="*/ 1544670 w 7050712"/>
              <a:gd name="connsiteY46" fmla="*/ 1238288 h 6124353"/>
              <a:gd name="connsiteX47" fmla="*/ 612039 w 7050712"/>
              <a:gd name="connsiteY47" fmla="*/ 450369 h 6124353"/>
              <a:gd name="connsiteX48" fmla="*/ 145724 w 7050712"/>
              <a:gd name="connsiteY48" fmla="*/ 129365 h 6124353"/>
              <a:gd name="connsiteX49" fmla="*/ 189896 w 7050712"/>
              <a:gd name="connsiteY49" fmla="*/ 31331 h 6124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7050712" h="6124353">
                <a:moveTo>
                  <a:pt x="228775" y="0"/>
                </a:moveTo>
                <a:lnTo>
                  <a:pt x="3674256" y="0"/>
                </a:lnTo>
                <a:lnTo>
                  <a:pt x="3679520" y="1693"/>
                </a:lnTo>
                <a:cubicBezTo>
                  <a:pt x="3745095" y="34523"/>
                  <a:pt x="3788812" y="85591"/>
                  <a:pt x="3788812" y="158547"/>
                </a:cubicBezTo>
                <a:cubicBezTo>
                  <a:pt x="3788812" y="275276"/>
                  <a:pt x="3759668" y="333640"/>
                  <a:pt x="3526510" y="421187"/>
                </a:cubicBezTo>
                <a:cubicBezTo>
                  <a:pt x="3293352" y="537916"/>
                  <a:pt x="3264208" y="596280"/>
                  <a:pt x="3264208" y="683827"/>
                </a:cubicBezTo>
                <a:cubicBezTo>
                  <a:pt x="3264208" y="829738"/>
                  <a:pt x="3730523" y="1617657"/>
                  <a:pt x="3992825" y="1967844"/>
                </a:cubicBezTo>
                <a:cubicBezTo>
                  <a:pt x="4021970" y="2026208"/>
                  <a:pt x="4080259" y="2026208"/>
                  <a:pt x="4109404" y="1967844"/>
                </a:cubicBezTo>
                <a:cubicBezTo>
                  <a:pt x="4429996" y="1530111"/>
                  <a:pt x="4663154" y="1267471"/>
                  <a:pt x="4838022" y="975649"/>
                </a:cubicBezTo>
                <a:cubicBezTo>
                  <a:pt x="5012890" y="713009"/>
                  <a:pt x="4954600" y="537916"/>
                  <a:pt x="4663154" y="450369"/>
                </a:cubicBezTo>
                <a:cubicBezTo>
                  <a:pt x="4255128" y="333640"/>
                  <a:pt x="4196838" y="246094"/>
                  <a:pt x="4196838" y="158547"/>
                </a:cubicBezTo>
                <a:cubicBezTo>
                  <a:pt x="4196838" y="100183"/>
                  <a:pt x="4240555" y="49114"/>
                  <a:pt x="4302488" y="12636"/>
                </a:cubicBezTo>
                <a:lnTo>
                  <a:pt x="4332963" y="0"/>
                </a:lnTo>
                <a:lnTo>
                  <a:pt x="7030103" y="0"/>
                </a:lnTo>
                <a:lnTo>
                  <a:pt x="7046360" y="29963"/>
                </a:lnTo>
                <a:lnTo>
                  <a:pt x="7050712" y="56779"/>
                </a:lnTo>
                <a:lnTo>
                  <a:pt x="7050712" y="102568"/>
                </a:lnTo>
                <a:lnTo>
                  <a:pt x="7050003" y="112266"/>
                </a:lnTo>
                <a:cubicBezTo>
                  <a:pt x="7035260" y="203232"/>
                  <a:pt x="6961942" y="260685"/>
                  <a:pt x="6732428" y="362822"/>
                </a:cubicBezTo>
                <a:cubicBezTo>
                  <a:pt x="6207823" y="479551"/>
                  <a:pt x="5828942" y="713009"/>
                  <a:pt x="5450060" y="1150742"/>
                </a:cubicBezTo>
                <a:cubicBezTo>
                  <a:pt x="5071180" y="1530111"/>
                  <a:pt x="4838022" y="1821933"/>
                  <a:pt x="4371706" y="2376394"/>
                </a:cubicBezTo>
                <a:cubicBezTo>
                  <a:pt x="4342562" y="2405577"/>
                  <a:pt x="4342562" y="2463941"/>
                  <a:pt x="4342562" y="2493123"/>
                </a:cubicBezTo>
                <a:cubicBezTo>
                  <a:pt x="4459140" y="2784945"/>
                  <a:pt x="5333482" y="4156509"/>
                  <a:pt x="5799797" y="4915246"/>
                </a:cubicBezTo>
                <a:cubicBezTo>
                  <a:pt x="6120389" y="5382161"/>
                  <a:pt x="6440981" y="5586437"/>
                  <a:pt x="6790718" y="5673983"/>
                </a:cubicBezTo>
                <a:cubicBezTo>
                  <a:pt x="6878152" y="5695870"/>
                  <a:pt x="6949192" y="5717757"/>
                  <a:pt x="7006571" y="5740099"/>
                </a:cubicBezTo>
                <a:lnTo>
                  <a:pt x="7050712" y="5759754"/>
                </a:lnTo>
                <a:lnTo>
                  <a:pt x="7050712" y="6124353"/>
                </a:lnTo>
                <a:lnTo>
                  <a:pt x="3404617" y="6124353"/>
                </a:lnTo>
                <a:lnTo>
                  <a:pt x="3385511" y="6110919"/>
                </a:lnTo>
                <a:cubicBezTo>
                  <a:pt x="3347088" y="6078430"/>
                  <a:pt x="3322497" y="6038761"/>
                  <a:pt x="3322497" y="5994988"/>
                </a:cubicBezTo>
                <a:cubicBezTo>
                  <a:pt x="3322497" y="5849077"/>
                  <a:pt x="3409931" y="5761530"/>
                  <a:pt x="3672234" y="5703166"/>
                </a:cubicBezTo>
                <a:cubicBezTo>
                  <a:pt x="3963680" y="5615619"/>
                  <a:pt x="4080259" y="5557255"/>
                  <a:pt x="3847102" y="5119522"/>
                </a:cubicBezTo>
                <a:cubicBezTo>
                  <a:pt x="3613944" y="4681789"/>
                  <a:pt x="3468220" y="4477513"/>
                  <a:pt x="3147629" y="3981416"/>
                </a:cubicBezTo>
                <a:cubicBezTo>
                  <a:pt x="3147629" y="3952233"/>
                  <a:pt x="3089339" y="3923051"/>
                  <a:pt x="3031050" y="3952233"/>
                </a:cubicBezTo>
                <a:cubicBezTo>
                  <a:pt x="2652169" y="4448331"/>
                  <a:pt x="2185853" y="5090339"/>
                  <a:pt x="2185853" y="5265433"/>
                </a:cubicBezTo>
                <a:cubicBezTo>
                  <a:pt x="2185853" y="5440526"/>
                  <a:pt x="2273287" y="5586437"/>
                  <a:pt x="2739603" y="5761530"/>
                </a:cubicBezTo>
                <a:cubicBezTo>
                  <a:pt x="2885326" y="5819894"/>
                  <a:pt x="2972761" y="5907441"/>
                  <a:pt x="2972761" y="5994988"/>
                </a:cubicBezTo>
                <a:cubicBezTo>
                  <a:pt x="2972761" y="6038761"/>
                  <a:pt x="2939973" y="6078430"/>
                  <a:pt x="2891304" y="6110919"/>
                </a:cubicBezTo>
                <a:lnTo>
                  <a:pt x="2867402" y="6124353"/>
                </a:lnTo>
                <a:lnTo>
                  <a:pt x="38826" y="6124353"/>
                </a:lnTo>
                <a:lnTo>
                  <a:pt x="14060" y="6091597"/>
                </a:lnTo>
                <a:cubicBezTo>
                  <a:pt x="5010" y="6072047"/>
                  <a:pt x="0" y="6049704"/>
                  <a:pt x="0" y="6024170"/>
                </a:cubicBezTo>
                <a:cubicBezTo>
                  <a:pt x="0" y="5878259"/>
                  <a:pt x="233158" y="5761530"/>
                  <a:pt x="349737" y="5732348"/>
                </a:cubicBezTo>
                <a:cubicBezTo>
                  <a:pt x="845197" y="5615619"/>
                  <a:pt x="1078354" y="5440526"/>
                  <a:pt x="1457236" y="5090339"/>
                </a:cubicBezTo>
                <a:cubicBezTo>
                  <a:pt x="1806972" y="4769335"/>
                  <a:pt x="2302432" y="4185691"/>
                  <a:pt x="2768748" y="3514500"/>
                </a:cubicBezTo>
                <a:cubicBezTo>
                  <a:pt x="2797892" y="3456136"/>
                  <a:pt x="2797892" y="3426954"/>
                  <a:pt x="2768748" y="3339407"/>
                </a:cubicBezTo>
                <a:cubicBezTo>
                  <a:pt x="2681313" y="3135132"/>
                  <a:pt x="2040130" y="1967844"/>
                  <a:pt x="1544670" y="1238288"/>
                </a:cubicBezTo>
                <a:cubicBezTo>
                  <a:pt x="1224078" y="713009"/>
                  <a:pt x="932631" y="537916"/>
                  <a:pt x="612039" y="450369"/>
                </a:cubicBezTo>
                <a:cubicBezTo>
                  <a:pt x="320592" y="362822"/>
                  <a:pt x="145724" y="304458"/>
                  <a:pt x="145724" y="129365"/>
                </a:cubicBezTo>
                <a:cubicBezTo>
                  <a:pt x="145724" y="92887"/>
                  <a:pt x="162118" y="60057"/>
                  <a:pt x="189896" y="31331"/>
                </a:cubicBezTo>
                <a:close/>
              </a:path>
            </a:pathLst>
          </a:custGeom>
          <a:solidFill>
            <a:srgbClr val="F4F4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Titel 2"/>
          <p:cNvSpPr>
            <a:spLocks noGrp="1"/>
          </p:cNvSpPr>
          <p:nvPr userDrawn="1">
            <p:ph type="title"/>
          </p:nvPr>
        </p:nvSpPr>
        <p:spPr>
          <a:xfrm>
            <a:off x="918000" y="2635200"/>
            <a:ext cx="10515600" cy="1325563"/>
          </a:xfrm>
        </p:spPr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nl-NL" dirty="0"/>
              <a:t>Klik om de stijl te bewerken</a:t>
            </a:r>
          </a:p>
        </p:txBody>
      </p:sp>
    </p:spTree>
    <p:extLst>
      <p:ext uri="{BB962C8B-B14F-4D97-AF65-F5344CB8AC3E}">
        <p14:creationId xmlns:p14="http://schemas.microsoft.com/office/powerpoint/2010/main" val="40055487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agina 5-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917030" y="2635359"/>
            <a:ext cx="10515600" cy="1325563"/>
          </a:xfrm>
        </p:spPr>
        <p:txBody>
          <a:bodyPr/>
          <a:lstStyle/>
          <a:p>
            <a:r>
              <a:rPr lang="nl-NL"/>
              <a:t>Klik om de stijl te bewerken</a:t>
            </a:r>
          </a:p>
        </p:txBody>
      </p:sp>
    </p:spTree>
    <p:extLst>
      <p:ext uri="{BB962C8B-B14F-4D97-AF65-F5344CB8AC3E}">
        <p14:creationId xmlns:p14="http://schemas.microsoft.com/office/powerpoint/2010/main" val="253086480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agina 5-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917030" y="2635359"/>
            <a:ext cx="10515600" cy="1325563"/>
          </a:xfrm>
        </p:spPr>
        <p:txBody>
          <a:bodyPr/>
          <a:lstStyle/>
          <a:p>
            <a:r>
              <a:rPr lang="nl-NL"/>
              <a:t>Klik om de stijl te bewerken</a:t>
            </a:r>
          </a:p>
        </p:txBody>
      </p:sp>
    </p:spTree>
    <p:extLst>
      <p:ext uri="{BB962C8B-B14F-4D97-AF65-F5344CB8AC3E}">
        <p14:creationId xmlns:p14="http://schemas.microsoft.com/office/powerpoint/2010/main" val="181962381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pagina 6-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2"/>
          <p:cNvSpPr>
            <a:spLocks noGrp="1"/>
          </p:cNvSpPr>
          <p:nvPr>
            <p:ph type="title"/>
          </p:nvPr>
        </p:nvSpPr>
        <p:spPr>
          <a:xfrm>
            <a:off x="917030" y="2635359"/>
            <a:ext cx="10515600" cy="1325563"/>
          </a:xfrm>
        </p:spPr>
        <p:txBody>
          <a:bodyPr/>
          <a:lstStyle/>
          <a:p>
            <a:r>
              <a:rPr lang="nl-NL"/>
              <a:t>Klik om de stijl te bewerken</a:t>
            </a:r>
          </a:p>
        </p:txBody>
      </p:sp>
    </p:spTree>
    <p:extLst>
      <p:ext uri="{BB962C8B-B14F-4D97-AF65-F5344CB8AC3E}">
        <p14:creationId xmlns:p14="http://schemas.microsoft.com/office/powerpoint/2010/main" val="2031186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subtitel - blauw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326691" y="1179513"/>
            <a:ext cx="2249794" cy="1327150"/>
          </a:xfrm>
          <a:prstGeom prst="rect">
            <a:avLst/>
          </a:prstGeom>
        </p:spPr>
        <p:txBody>
          <a:bodyPr/>
          <a:lstStyle>
            <a:lvl1pPr marL="0" indent="0">
              <a:buFont typeface="+mj-lt"/>
              <a:buNone/>
              <a:defRPr sz="650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noProof="0"/>
              <a:t>1.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326690" y="3833813"/>
            <a:ext cx="6696433" cy="1327150"/>
          </a:xfrm>
          <a:prstGeom prst="rect">
            <a:avLst/>
          </a:prstGeom>
        </p:spPr>
        <p:txBody>
          <a:bodyPr/>
          <a:lstStyle>
            <a:lvl1pPr marL="0" indent="0">
              <a:buFont typeface="+mj-lt"/>
              <a:buNone/>
              <a:defRPr sz="650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noProof="0"/>
              <a:t>Subtitel</a:t>
            </a:r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1326690" y="2557289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Klik om de stijl te bewerken</a:t>
            </a:r>
          </a:p>
        </p:txBody>
      </p:sp>
    </p:spTree>
    <p:extLst>
      <p:ext uri="{BB962C8B-B14F-4D97-AF65-F5344CB8AC3E}">
        <p14:creationId xmlns:p14="http://schemas.microsoft.com/office/powerpoint/2010/main" val="353376820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pagina 6-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917030" y="2635359"/>
            <a:ext cx="10515600" cy="1325563"/>
          </a:xfrm>
        </p:spPr>
        <p:txBody>
          <a:bodyPr/>
          <a:lstStyle/>
          <a:p>
            <a:r>
              <a:rPr lang="nl-NL"/>
              <a:t>Klik om de stijl te bewerken</a:t>
            </a:r>
          </a:p>
        </p:txBody>
      </p:sp>
    </p:spTree>
    <p:extLst>
      <p:ext uri="{BB962C8B-B14F-4D97-AF65-F5344CB8AC3E}">
        <p14:creationId xmlns:p14="http://schemas.microsoft.com/office/powerpoint/2010/main" val="276760084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pagina 6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Vrije vorm: vorm 6"/>
          <p:cNvSpPr/>
          <p:nvPr userDrawn="1"/>
        </p:nvSpPr>
        <p:spPr>
          <a:xfrm>
            <a:off x="4299155" y="0"/>
            <a:ext cx="7892845" cy="6855842"/>
          </a:xfrm>
          <a:custGeom>
            <a:avLst/>
            <a:gdLst>
              <a:gd name="connsiteX0" fmla="*/ 228775 w 7050712"/>
              <a:gd name="connsiteY0" fmla="*/ 0 h 6124353"/>
              <a:gd name="connsiteX1" fmla="*/ 3674256 w 7050712"/>
              <a:gd name="connsiteY1" fmla="*/ 0 h 6124353"/>
              <a:gd name="connsiteX2" fmla="*/ 3679520 w 7050712"/>
              <a:gd name="connsiteY2" fmla="*/ 1693 h 6124353"/>
              <a:gd name="connsiteX3" fmla="*/ 3788812 w 7050712"/>
              <a:gd name="connsiteY3" fmla="*/ 158547 h 6124353"/>
              <a:gd name="connsiteX4" fmla="*/ 3526510 w 7050712"/>
              <a:gd name="connsiteY4" fmla="*/ 421187 h 6124353"/>
              <a:gd name="connsiteX5" fmla="*/ 3264208 w 7050712"/>
              <a:gd name="connsiteY5" fmla="*/ 683827 h 6124353"/>
              <a:gd name="connsiteX6" fmla="*/ 3992825 w 7050712"/>
              <a:gd name="connsiteY6" fmla="*/ 1967844 h 6124353"/>
              <a:gd name="connsiteX7" fmla="*/ 4109404 w 7050712"/>
              <a:gd name="connsiteY7" fmla="*/ 1967844 h 6124353"/>
              <a:gd name="connsiteX8" fmla="*/ 4838022 w 7050712"/>
              <a:gd name="connsiteY8" fmla="*/ 975649 h 6124353"/>
              <a:gd name="connsiteX9" fmla="*/ 4663154 w 7050712"/>
              <a:gd name="connsiteY9" fmla="*/ 450369 h 6124353"/>
              <a:gd name="connsiteX10" fmla="*/ 4196838 w 7050712"/>
              <a:gd name="connsiteY10" fmla="*/ 158547 h 6124353"/>
              <a:gd name="connsiteX11" fmla="*/ 4302488 w 7050712"/>
              <a:gd name="connsiteY11" fmla="*/ 12636 h 6124353"/>
              <a:gd name="connsiteX12" fmla="*/ 4332963 w 7050712"/>
              <a:gd name="connsiteY12" fmla="*/ 0 h 6124353"/>
              <a:gd name="connsiteX13" fmla="*/ 7030103 w 7050712"/>
              <a:gd name="connsiteY13" fmla="*/ 0 h 6124353"/>
              <a:gd name="connsiteX14" fmla="*/ 7046360 w 7050712"/>
              <a:gd name="connsiteY14" fmla="*/ 29963 h 6124353"/>
              <a:gd name="connsiteX15" fmla="*/ 7050712 w 7050712"/>
              <a:gd name="connsiteY15" fmla="*/ 56779 h 6124353"/>
              <a:gd name="connsiteX16" fmla="*/ 7050712 w 7050712"/>
              <a:gd name="connsiteY16" fmla="*/ 102568 h 6124353"/>
              <a:gd name="connsiteX17" fmla="*/ 7050003 w 7050712"/>
              <a:gd name="connsiteY17" fmla="*/ 112266 h 6124353"/>
              <a:gd name="connsiteX18" fmla="*/ 6732428 w 7050712"/>
              <a:gd name="connsiteY18" fmla="*/ 362822 h 6124353"/>
              <a:gd name="connsiteX19" fmla="*/ 5450060 w 7050712"/>
              <a:gd name="connsiteY19" fmla="*/ 1150742 h 6124353"/>
              <a:gd name="connsiteX20" fmla="*/ 4371706 w 7050712"/>
              <a:gd name="connsiteY20" fmla="*/ 2376394 h 6124353"/>
              <a:gd name="connsiteX21" fmla="*/ 4342562 w 7050712"/>
              <a:gd name="connsiteY21" fmla="*/ 2493123 h 6124353"/>
              <a:gd name="connsiteX22" fmla="*/ 5799797 w 7050712"/>
              <a:gd name="connsiteY22" fmla="*/ 4915246 h 6124353"/>
              <a:gd name="connsiteX23" fmla="*/ 6790718 w 7050712"/>
              <a:gd name="connsiteY23" fmla="*/ 5673983 h 6124353"/>
              <a:gd name="connsiteX24" fmla="*/ 7006571 w 7050712"/>
              <a:gd name="connsiteY24" fmla="*/ 5740099 h 6124353"/>
              <a:gd name="connsiteX25" fmla="*/ 7050712 w 7050712"/>
              <a:gd name="connsiteY25" fmla="*/ 5759754 h 6124353"/>
              <a:gd name="connsiteX26" fmla="*/ 7050712 w 7050712"/>
              <a:gd name="connsiteY26" fmla="*/ 6124353 h 6124353"/>
              <a:gd name="connsiteX27" fmla="*/ 3404617 w 7050712"/>
              <a:gd name="connsiteY27" fmla="*/ 6124353 h 6124353"/>
              <a:gd name="connsiteX28" fmla="*/ 3385511 w 7050712"/>
              <a:gd name="connsiteY28" fmla="*/ 6110919 h 6124353"/>
              <a:gd name="connsiteX29" fmla="*/ 3322497 w 7050712"/>
              <a:gd name="connsiteY29" fmla="*/ 5994988 h 6124353"/>
              <a:gd name="connsiteX30" fmla="*/ 3672234 w 7050712"/>
              <a:gd name="connsiteY30" fmla="*/ 5703166 h 6124353"/>
              <a:gd name="connsiteX31" fmla="*/ 3847102 w 7050712"/>
              <a:gd name="connsiteY31" fmla="*/ 5119522 h 6124353"/>
              <a:gd name="connsiteX32" fmla="*/ 3147629 w 7050712"/>
              <a:gd name="connsiteY32" fmla="*/ 3981416 h 6124353"/>
              <a:gd name="connsiteX33" fmla="*/ 3031050 w 7050712"/>
              <a:gd name="connsiteY33" fmla="*/ 3952233 h 6124353"/>
              <a:gd name="connsiteX34" fmla="*/ 2185853 w 7050712"/>
              <a:gd name="connsiteY34" fmla="*/ 5265433 h 6124353"/>
              <a:gd name="connsiteX35" fmla="*/ 2739603 w 7050712"/>
              <a:gd name="connsiteY35" fmla="*/ 5761530 h 6124353"/>
              <a:gd name="connsiteX36" fmla="*/ 2972761 w 7050712"/>
              <a:gd name="connsiteY36" fmla="*/ 5994988 h 6124353"/>
              <a:gd name="connsiteX37" fmla="*/ 2891304 w 7050712"/>
              <a:gd name="connsiteY37" fmla="*/ 6110919 h 6124353"/>
              <a:gd name="connsiteX38" fmla="*/ 2867402 w 7050712"/>
              <a:gd name="connsiteY38" fmla="*/ 6124353 h 6124353"/>
              <a:gd name="connsiteX39" fmla="*/ 38826 w 7050712"/>
              <a:gd name="connsiteY39" fmla="*/ 6124353 h 6124353"/>
              <a:gd name="connsiteX40" fmla="*/ 14060 w 7050712"/>
              <a:gd name="connsiteY40" fmla="*/ 6091597 h 6124353"/>
              <a:gd name="connsiteX41" fmla="*/ 0 w 7050712"/>
              <a:gd name="connsiteY41" fmla="*/ 6024170 h 6124353"/>
              <a:gd name="connsiteX42" fmla="*/ 349737 w 7050712"/>
              <a:gd name="connsiteY42" fmla="*/ 5732348 h 6124353"/>
              <a:gd name="connsiteX43" fmla="*/ 1457236 w 7050712"/>
              <a:gd name="connsiteY43" fmla="*/ 5090339 h 6124353"/>
              <a:gd name="connsiteX44" fmla="*/ 2768748 w 7050712"/>
              <a:gd name="connsiteY44" fmla="*/ 3514500 h 6124353"/>
              <a:gd name="connsiteX45" fmla="*/ 2768748 w 7050712"/>
              <a:gd name="connsiteY45" fmla="*/ 3339407 h 6124353"/>
              <a:gd name="connsiteX46" fmla="*/ 1544670 w 7050712"/>
              <a:gd name="connsiteY46" fmla="*/ 1238288 h 6124353"/>
              <a:gd name="connsiteX47" fmla="*/ 612039 w 7050712"/>
              <a:gd name="connsiteY47" fmla="*/ 450369 h 6124353"/>
              <a:gd name="connsiteX48" fmla="*/ 145724 w 7050712"/>
              <a:gd name="connsiteY48" fmla="*/ 129365 h 6124353"/>
              <a:gd name="connsiteX49" fmla="*/ 189896 w 7050712"/>
              <a:gd name="connsiteY49" fmla="*/ 31331 h 6124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7050712" h="6124353">
                <a:moveTo>
                  <a:pt x="228775" y="0"/>
                </a:moveTo>
                <a:lnTo>
                  <a:pt x="3674256" y="0"/>
                </a:lnTo>
                <a:lnTo>
                  <a:pt x="3679520" y="1693"/>
                </a:lnTo>
                <a:cubicBezTo>
                  <a:pt x="3745095" y="34523"/>
                  <a:pt x="3788812" y="85591"/>
                  <a:pt x="3788812" y="158547"/>
                </a:cubicBezTo>
                <a:cubicBezTo>
                  <a:pt x="3788812" y="275276"/>
                  <a:pt x="3759668" y="333640"/>
                  <a:pt x="3526510" y="421187"/>
                </a:cubicBezTo>
                <a:cubicBezTo>
                  <a:pt x="3293352" y="537916"/>
                  <a:pt x="3264208" y="596280"/>
                  <a:pt x="3264208" y="683827"/>
                </a:cubicBezTo>
                <a:cubicBezTo>
                  <a:pt x="3264208" y="829738"/>
                  <a:pt x="3730523" y="1617657"/>
                  <a:pt x="3992825" y="1967844"/>
                </a:cubicBezTo>
                <a:cubicBezTo>
                  <a:pt x="4021970" y="2026208"/>
                  <a:pt x="4080259" y="2026208"/>
                  <a:pt x="4109404" y="1967844"/>
                </a:cubicBezTo>
                <a:cubicBezTo>
                  <a:pt x="4429996" y="1530111"/>
                  <a:pt x="4663154" y="1267471"/>
                  <a:pt x="4838022" y="975649"/>
                </a:cubicBezTo>
                <a:cubicBezTo>
                  <a:pt x="5012890" y="713009"/>
                  <a:pt x="4954600" y="537916"/>
                  <a:pt x="4663154" y="450369"/>
                </a:cubicBezTo>
                <a:cubicBezTo>
                  <a:pt x="4255128" y="333640"/>
                  <a:pt x="4196838" y="246094"/>
                  <a:pt x="4196838" y="158547"/>
                </a:cubicBezTo>
                <a:cubicBezTo>
                  <a:pt x="4196838" y="100183"/>
                  <a:pt x="4240555" y="49114"/>
                  <a:pt x="4302488" y="12636"/>
                </a:cubicBezTo>
                <a:lnTo>
                  <a:pt x="4332963" y="0"/>
                </a:lnTo>
                <a:lnTo>
                  <a:pt x="7030103" y="0"/>
                </a:lnTo>
                <a:lnTo>
                  <a:pt x="7046360" y="29963"/>
                </a:lnTo>
                <a:lnTo>
                  <a:pt x="7050712" y="56779"/>
                </a:lnTo>
                <a:lnTo>
                  <a:pt x="7050712" y="102568"/>
                </a:lnTo>
                <a:lnTo>
                  <a:pt x="7050003" y="112266"/>
                </a:lnTo>
                <a:cubicBezTo>
                  <a:pt x="7035260" y="203232"/>
                  <a:pt x="6961942" y="260685"/>
                  <a:pt x="6732428" y="362822"/>
                </a:cubicBezTo>
                <a:cubicBezTo>
                  <a:pt x="6207823" y="479551"/>
                  <a:pt x="5828942" y="713009"/>
                  <a:pt x="5450060" y="1150742"/>
                </a:cubicBezTo>
                <a:cubicBezTo>
                  <a:pt x="5071180" y="1530111"/>
                  <a:pt x="4838022" y="1821933"/>
                  <a:pt x="4371706" y="2376394"/>
                </a:cubicBezTo>
                <a:cubicBezTo>
                  <a:pt x="4342562" y="2405577"/>
                  <a:pt x="4342562" y="2463941"/>
                  <a:pt x="4342562" y="2493123"/>
                </a:cubicBezTo>
                <a:cubicBezTo>
                  <a:pt x="4459140" y="2784945"/>
                  <a:pt x="5333482" y="4156509"/>
                  <a:pt x="5799797" y="4915246"/>
                </a:cubicBezTo>
                <a:cubicBezTo>
                  <a:pt x="6120389" y="5382161"/>
                  <a:pt x="6440981" y="5586437"/>
                  <a:pt x="6790718" y="5673983"/>
                </a:cubicBezTo>
                <a:cubicBezTo>
                  <a:pt x="6878152" y="5695870"/>
                  <a:pt x="6949192" y="5717757"/>
                  <a:pt x="7006571" y="5740099"/>
                </a:cubicBezTo>
                <a:lnTo>
                  <a:pt x="7050712" y="5759754"/>
                </a:lnTo>
                <a:lnTo>
                  <a:pt x="7050712" y="6124353"/>
                </a:lnTo>
                <a:lnTo>
                  <a:pt x="3404617" y="6124353"/>
                </a:lnTo>
                <a:lnTo>
                  <a:pt x="3385511" y="6110919"/>
                </a:lnTo>
                <a:cubicBezTo>
                  <a:pt x="3347088" y="6078430"/>
                  <a:pt x="3322497" y="6038761"/>
                  <a:pt x="3322497" y="5994988"/>
                </a:cubicBezTo>
                <a:cubicBezTo>
                  <a:pt x="3322497" y="5849077"/>
                  <a:pt x="3409931" y="5761530"/>
                  <a:pt x="3672234" y="5703166"/>
                </a:cubicBezTo>
                <a:cubicBezTo>
                  <a:pt x="3963680" y="5615619"/>
                  <a:pt x="4080259" y="5557255"/>
                  <a:pt x="3847102" y="5119522"/>
                </a:cubicBezTo>
                <a:cubicBezTo>
                  <a:pt x="3613944" y="4681789"/>
                  <a:pt x="3468220" y="4477513"/>
                  <a:pt x="3147629" y="3981416"/>
                </a:cubicBezTo>
                <a:cubicBezTo>
                  <a:pt x="3147629" y="3952233"/>
                  <a:pt x="3089339" y="3923051"/>
                  <a:pt x="3031050" y="3952233"/>
                </a:cubicBezTo>
                <a:cubicBezTo>
                  <a:pt x="2652169" y="4448331"/>
                  <a:pt x="2185853" y="5090339"/>
                  <a:pt x="2185853" y="5265433"/>
                </a:cubicBezTo>
                <a:cubicBezTo>
                  <a:pt x="2185853" y="5440526"/>
                  <a:pt x="2273287" y="5586437"/>
                  <a:pt x="2739603" y="5761530"/>
                </a:cubicBezTo>
                <a:cubicBezTo>
                  <a:pt x="2885326" y="5819894"/>
                  <a:pt x="2972761" y="5907441"/>
                  <a:pt x="2972761" y="5994988"/>
                </a:cubicBezTo>
                <a:cubicBezTo>
                  <a:pt x="2972761" y="6038761"/>
                  <a:pt x="2939973" y="6078430"/>
                  <a:pt x="2891304" y="6110919"/>
                </a:cubicBezTo>
                <a:lnTo>
                  <a:pt x="2867402" y="6124353"/>
                </a:lnTo>
                <a:lnTo>
                  <a:pt x="38826" y="6124353"/>
                </a:lnTo>
                <a:lnTo>
                  <a:pt x="14060" y="6091597"/>
                </a:lnTo>
                <a:cubicBezTo>
                  <a:pt x="5010" y="6072047"/>
                  <a:pt x="0" y="6049704"/>
                  <a:pt x="0" y="6024170"/>
                </a:cubicBezTo>
                <a:cubicBezTo>
                  <a:pt x="0" y="5878259"/>
                  <a:pt x="233158" y="5761530"/>
                  <a:pt x="349737" y="5732348"/>
                </a:cubicBezTo>
                <a:cubicBezTo>
                  <a:pt x="845197" y="5615619"/>
                  <a:pt x="1078354" y="5440526"/>
                  <a:pt x="1457236" y="5090339"/>
                </a:cubicBezTo>
                <a:cubicBezTo>
                  <a:pt x="1806972" y="4769335"/>
                  <a:pt x="2302432" y="4185691"/>
                  <a:pt x="2768748" y="3514500"/>
                </a:cubicBezTo>
                <a:cubicBezTo>
                  <a:pt x="2797892" y="3456136"/>
                  <a:pt x="2797892" y="3426954"/>
                  <a:pt x="2768748" y="3339407"/>
                </a:cubicBezTo>
                <a:cubicBezTo>
                  <a:pt x="2681313" y="3135132"/>
                  <a:pt x="2040130" y="1967844"/>
                  <a:pt x="1544670" y="1238288"/>
                </a:cubicBezTo>
                <a:cubicBezTo>
                  <a:pt x="1224078" y="713009"/>
                  <a:pt x="932631" y="537916"/>
                  <a:pt x="612039" y="450369"/>
                </a:cubicBezTo>
                <a:cubicBezTo>
                  <a:pt x="320592" y="362822"/>
                  <a:pt x="145724" y="304458"/>
                  <a:pt x="145724" y="129365"/>
                </a:cubicBezTo>
                <a:cubicBezTo>
                  <a:pt x="145724" y="92887"/>
                  <a:pt x="162118" y="60057"/>
                  <a:pt x="189896" y="31331"/>
                </a:cubicBezTo>
                <a:close/>
              </a:path>
            </a:pathLst>
          </a:custGeom>
          <a:solidFill>
            <a:srgbClr val="F4F4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Titel 2"/>
          <p:cNvSpPr>
            <a:spLocks noGrp="1"/>
          </p:cNvSpPr>
          <p:nvPr userDrawn="1">
            <p:ph type="title"/>
          </p:nvPr>
        </p:nvSpPr>
        <p:spPr>
          <a:xfrm>
            <a:off x="918000" y="2635200"/>
            <a:ext cx="10515600" cy="1325563"/>
          </a:xfrm>
        </p:spPr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nl-NL" dirty="0"/>
              <a:t>Klik om de stijl te bewerken</a:t>
            </a:r>
          </a:p>
        </p:txBody>
      </p:sp>
    </p:spTree>
    <p:extLst>
      <p:ext uri="{BB962C8B-B14F-4D97-AF65-F5344CB8AC3E}">
        <p14:creationId xmlns:p14="http://schemas.microsoft.com/office/powerpoint/2010/main" val="245396861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eperen 2"/>
          <p:cNvGrpSpPr/>
          <p:nvPr userDrawn="1"/>
        </p:nvGrpSpPr>
        <p:grpSpPr>
          <a:xfrm>
            <a:off x="1046006" y="1812693"/>
            <a:ext cx="10138087" cy="2740879"/>
            <a:chOff x="1026956" y="1812693"/>
            <a:chExt cx="10138087" cy="2740879"/>
          </a:xfrm>
        </p:grpSpPr>
        <p:sp>
          <p:nvSpPr>
            <p:cNvPr id="4" name="Shape 32"/>
            <p:cNvSpPr/>
            <p:nvPr/>
          </p:nvSpPr>
          <p:spPr>
            <a:xfrm>
              <a:off x="8251743" y="1889906"/>
              <a:ext cx="1670707" cy="4719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l" defTabSz="1143000">
                <a:lnSpc>
                  <a:spcPct val="80000"/>
                </a:lnSpc>
                <a:spcBef>
                  <a:spcPts val="1400"/>
                </a:spcBef>
                <a:defRPr sz="1800" cap="all">
                  <a:solidFill>
                    <a:srgbClr val="5A6170"/>
                  </a:solidFill>
                  <a:latin typeface="Helvetica Neue Bold Condensed"/>
                  <a:ea typeface="Helvetica Neue Bold Condensed"/>
                  <a:cs typeface="Helvetica Neue Bold Condensed"/>
                  <a:sym typeface="Helvetica Neue Bold Condensed"/>
                </a:defRPr>
              </a:lvl1pPr>
            </a:lstStyle>
            <a:p>
              <a:pPr marL="0" marR="0" lvl="0" indent="0" defTabSz="11430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1" u="none" strike="noStrike" kern="0" cap="all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  <a:sym typeface="Helvetica Neue Bold Condensed"/>
                </a:rPr>
                <a:t>Ilionx</a:t>
              </a:r>
              <a:r>
                <a:rPr kumimoji="0" lang="nl-NL" sz="1200" b="1" u="none" strike="noStrike" kern="0" cap="all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  <a:sym typeface="Helvetica Neue Bold Condensed"/>
                </a:rPr>
                <a:t> </a:t>
              </a:r>
            </a:p>
            <a:p>
              <a:pPr marL="0" marR="0" lvl="0" indent="0" defTabSz="11430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1" u="none" strike="noStrike" kern="0" cap="all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  <a:sym typeface="Helvetica Neue Bold Condensed"/>
                </a:rPr>
                <a:t>academy</a:t>
              </a:r>
              <a:endParaRPr kumimoji="0" lang="nl-NL" sz="1200" b="1" u="none" strike="noStrike" kern="0" cap="all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  <a:sym typeface="Helvetica Neue Bold Condensed"/>
              </a:endParaRPr>
            </a:p>
          </p:txBody>
        </p:sp>
        <p:sp>
          <p:nvSpPr>
            <p:cNvPr id="5" name="Shape 32"/>
            <p:cNvSpPr/>
            <p:nvPr/>
          </p:nvSpPr>
          <p:spPr>
            <a:xfrm>
              <a:off x="1455568" y="1812693"/>
              <a:ext cx="1543319" cy="5457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l" defTabSz="1143000">
                <a:lnSpc>
                  <a:spcPct val="80000"/>
                </a:lnSpc>
                <a:spcBef>
                  <a:spcPts val="1400"/>
                </a:spcBef>
                <a:defRPr sz="1800" cap="all">
                  <a:solidFill>
                    <a:srgbClr val="5A6170"/>
                  </a:solidFill>
                  <a:latin typeface="Helvetica Neue Bold Condensed"/>
                  <a:ea typeface="Helvetica Neue Bold Condensed"/>
                  <a:cs typeface="Helvetica Neue Bold Condensed"/>
                  <a:sym typeface="Helvetica Neue Bold Condensed"/>
                </a:defRPr>
              </a:lvl1pPr>
            </a:lstStyle>
            <a:p>
              <a:pPr hangingPunct="0"/>
              <a:r>
                <a:rPr lang="nl-NL" sz="1200" b="1" kern="0" dirty="0"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rPr>
                <a:t>Cloud &amp; Software solutions</a:t>
              </a:r>
              <a:endParaRPr sz="1200" b="1" kern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6" name="Shape 29"/>
            <p:cNvSpPr/>
            <p:nvPr/>
          </p:nvSpPr>
          <p:spPr>
            <a:xfrm>
              <a:off x="2548542" y="3845513"/>
              <a:ext cx="1648220" cy="5457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l" defTabSz="1143000">
                <a:lnSpc>
                  <a:spcPct val="80000"/>
                </a:lnSpc>
                <a:spcBef>
                  <a:spcPts val="1400"/>
                </a:spcBef>
                <a:defRPr sz="1800" cap="all">
                  <a:solidFill>
                    <a:srgbClr val="5A6170"/>
                  </a:solidFill>
                  <a:latin typeface="Helvetica Neue Bold Condensed"/>
                  <a:ea typeface="Helvetica Neue Bold Condensed"/>
                  <a:cs typeface="Helvetica Neue Bold Condensed"/>
                  <a:sym typeface="Helvetica Neue Bold Condensed"/>
                </a:defRPr>
              </a:lvl1pPr>
            </a:lstStyle>
            <a:p>
              <a:pPr hangingPunct="0"/>
              <a:r>
                <a:rPr lang="nl-NL" sz="1200" b="1" kern="0" dirty="0"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rPr>
                <a:t>Mobile solutions &amp; Business Solutions</a:t>
              </a:r>
              <a:endParaRPr sz="1200" b="1" kern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7" name="Shape 32"/>
            <p:cNvSpPr/>
            <p:nvPr/>
          </p:nvSpPr>
          <p:spPr>
            <a:xfrm>
              <a:off x="5954446" y="1859836"/>
              <a:ext cx="1328317" cy="4719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l" defTabSz="1143000">
                <a:lnSpc>
                  <a:spcPct val="80000"/>
                </a:lnSpc>
                <a:spcBef>
                  <a:spcPts val="1400"/>
                </a:spcBef>
                <a:defRPr sz="1800" cap="all">
                  <a:solidFill>
                    <a:srgbClr val="5A6170"/>
                  </a:solidFill>
                  <a:latin typeface="Helvetica Neue Bold Condensed"/>
                  <a:ea typeface="Helvetica Neue Bold Condensed"/>
                  <a:cs typeface="Helvetica Neue Bold Condensed"/>
                  <a:sym typeface="Helvetica Neue Bold Condensed"/>
                </a:defRPr>
              </a:lvl1pPr>
            </a:lstStyle>
            <a:p>
              <a:pPr hangingPunct="0">
                <a:lnSpc>
                  <a:spcPct val="100000"/>
                </a:lnSpc>
              </a:pPr>
              <a:r>
                <a:rPr lang="nl-NL" sz="1200" b="1" kern="0" dirty="0"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rPr>
                <a:t>Information Management</a:t>
              </a:r>
              <a:endParaRPr sz="1200" b="1" kern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8" name="Shape 32"/>
            <p:cNvSpPr/>
            <p:nvPr/>
          </p:nvSpPr>
          <p:spPr>
            <a:xfrm>
              <a:off x="7010335" y="3866124"/>
              <a:ext cx="1461963" cy="5457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l" defTabSz="1143000">
                <a:lnSpc>
                  <a:spcPct val="80000"/>
                </a:lnSpc>
                <a:spcBef>
                  <a:spcPts val="1400"/>
                </a:spcBef>
                <a:defRPr sz="1800" cap="all">
                  <a:solidFill>
                    <a:srgbClr val="5A6170"/>
                  </a:solidFill>
                  <a:latin typeface="Helvetica Neue Bold Condensed"/>
                  <a:ea typeface="Helvetica Neue Bold Condensed"/>
                  <a:cs typeface="Helvetica Neue Bold Condensed"/>
                  <a:sym typeface="Helvetica Neue Bold Condensed"/>
                </a:defRPr>
              </a:lvl1pPr>
            </a:lstStyle>
            <a:p>
              <a:pPr hangingPunct="0">
                <a:spcBef>
                  <a:spcPts val="0"/>
                </a:spcBef>
              </a:pPr>
              <a:r>
                <a:rPr lang="nl-NL" sz="1200" b="1" kern="0" dirty="0"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rPr>
                <a:t>Business Consultancy &amp; </a:t>
              </a:r>
            </a:p>
            <a:p>
              <a:pPr hangingPunct="0">
                <a:spcBef>
                  <a:spcPts val="0"/>
                </a:spcBef>
              </a:pPr>
              <a:r>
                <a:rPr lang="nl-NL" sz="1200" b="1" kern="0" dirty="0" err="1"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rPr>
                <a:t>java</a:t>
              </a:r>
              <a:r>
                <a:rPr lang="nl-NL" sz="1200" b="1" kern="0" dirty="0"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rPr>
                <a:t> solutions</a:t>
              </a:r>
              <a:endParaRPr sz="1200" b="1" kern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9" name="Shape 32"/>
            <p:cNvSpPr/>
            <p:nvPr/>
          </p:nvSpPr>
          <p:spPr>
            <a:xfrm>
              <a:off x="9314628" y="3860049"/>
              <a:ext cx="1850415" cy="6935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l" defTabSz="1143000">
                <a:lnSpc>
                  <a:spcPct val="80000"/>
                </a:lnSpc>
                <a:spcBef>
                  <a:spcPts val="1400"/>
                </a:spcBef>
                <a:defRPr sz="1800" cap="all">
                  <a:solidFill>
                    <a:srgbClr val="5A6170"/>
                  </a:solidFill>
                  <a:latin typeface="Helvetica Neue Bold Condensed"/>
                  <a:ea typeface="Helvetica Neue Bold Condensed"/>
                  <a:cs typeface="Helvetica Neue Bold Condensed"/>
                  <a:sym typeface="Helvetica Neue Bold Condensed"/>
                </a:defRPr>
              </a:lvl1pPr>
            </a:lstStyle>
            <a:p>
              <a:pPr hangingPunct="0"/>
              <a:r>
                <a:rPr lang="nl-NL" sz="1200" b="1" kern="0" dirty="0"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rPr>
                <a:t>Interactive marketing &amp; Management Consultancy</a:t>
              </a:r>
              <a:endParaRPr sz="1200" b="1" kern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0" name="Shape 31"/>
            <p:cNvSpPr/>
            <p:nvPr/>
          </p:nvSpPr>
          <p:spPr>
            <a:xfrm>
              <a:off x="4196762" y="1933702"/>
              <a:ext cx="1033735" cy="3980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l" defTabSz="1143000">
                <a:lnSpc>
                  <a:spcPct val="80000"/>
                </a:lnSpc>
                <a:spcBef>
                  <a:spcPts val="1400"/>
                </a:spcBef>
                <a:defRPr sz="1800" cap="all">
                  <a:solidFill>
                    <a:srgbClr val="5A6170"/>
                  </a:solidFill>
                  <a:latin typeface="Helvetica Neue Bold Condensed"/>
                  <a:ea typeface="Helvetica Neue Bold Condensed"/>
                  <a:cs typeface="Helvetica Neue Bold Condensed"/>
                  <a:sym typeface="Helvetica Neue Bold Condensed"/>
                </a:defRPr>
              </a:lvl1pPr>
            </a:lstStyle>
            <a:p>
              <a:pPr hangingPunct="0"/>
              <a:r>
                <a:rPr lang="nl-NL" sz="1200" b="1" kern="0" dirty="0"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rPr>
                <a:t>Autonome Groei</a:t>
              </a:r>
              <a:endParaRPr sz="1200" b="1" kern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cxnSp>
          <p:nvCxnSpPr>
            <p:cNvPr id="11" name="Rechte verbindingslijn met pijl 299"/>
            <p:cNvCxnSpPr/>
            <p:nvPr/>
          </p:nvCxnSpPr>
          <p:spPr>
            <a:xfrm flipV="1">
              <a:off x="1828833" y="2333036"/>
              <a:ext cx="0" cy="331330"/>
            </a:xfrm>
            <a:prstGeom prst="straightConnector1">
              <a:avLst/>
            </a:prstGeom>
            <a:noFill/>
            <a:ln w="25400" cap="flat">
              <a:solidFill>
                <a:srgbClr val="53585F">
                  <a:lumMod val="60000"/>
                  <a:lumOff val="40000"/>
                </a:srgbClr>
              </a:solidFill>
              <a:prstDash val="solid"/>
              <a:miter lim="400000"/>
              <a:tailEnd type="triangle"/>
            </a:ln>
            <a:effectLst/>
            <a:sp3d/>
          </p:spPr>
        </p:cxnSp>
        <p:cxnSp>
          <p:nvCxnSpPr>
            <p:cNvPr id="12" name="Rechte verbindingslijn met pijl 186"/>
            <p:cNvCxnSpPr/>
            <p:nvPr/>
          </p:nvCxnSpPr>
          <p:spPr>
            <a:xfrm flipV="1">
              <a:off x="6297248" y="2338341"/>
              <a:ext cx="0" cy="331330"/>
            </a:xfrm>
            <a:prstGeom prst="straightConnector1">
              <a:avLst/>
            </a:prstGeom>
            <a:noFill/>
            <a:ln w="25400" cap="flat">
              <a:solidFill>
                <a:srgbClr val="53585F">
                  <a:lumMod val="60000"/>
                  <a:lumOff val="40000"/>
                </a:srgbClr>
              </a:solidFill>
              <a:prstDash val="solid"/>
              <a:miter lim="400000"/>
              <a:tailEnd type="triangle"/>
            </a:ln>
            <a:effectLst/>
            <a:sp3d/>
          </p:spPr>
        </p:cxnSp>
        <p:cxnSp>
          <p:nvCxnSpPr>
            <p:cNvPr id="13" name="Rechte verbindingslijn met pijl 188"/>
            <p:cNvCxnSpPr/>
            <p:nvPr/>
          </p:nvCxnSpPr>
          <p:spPr>
            <a:xfrm flipV="1">
              <a:off x="8565023" y="2347893"/>
              <a:ext cx="0" cy="331330"/>
            </a:xfrm>
            <a:prstGeom prst="straightConnector1">
              <a:avLst/>
            </a:prstGeom>
            <a:noFill/>
            <a:ln w="25400" cap="flat">
              <a:solidFill>
                <a:srgbClr val="53585F">
                  <a:lumMod val="60000"/>
                  <a:lumOff val="40000"/>
                </a:srgbClr>
              </a:solidFill>
              <a:prstDash val="solid"/>
              <a:miter lim="400000"/>
              <a:tailEnd type="triangle"/>
            </a:ln>
            <a:effectLst/>
            <a:sp3d/>
          </p:spPr>
        </p:cxnSp>
        <p:sp>
          <p:nvSpPr>
            <p:cNvPr id="14" name="Shape 22"/>
            <p:cNvSpPr/>
            <p:nvPr/>
          </p:nvSpPr>
          <p:spPr>
            <a:xfrm>
              <a:off x="1026956" y="3053693"/>
              <a:ext cx="9566635" cy="16289"/>
            </a:xfrm>
            <a:prstGeom prst="line">
              <a:avLst/>
            </a:prstGeom>
            <a:noFill/>
            <a:ln w="63500" cap="flat">
              <a:solidFill>
                <a:srgbClr val="53585F">
                  <a:lumMod val="60000"/>
                  <a:lumOff val="40000"/>
                </a:srgbClr>
              </a:solidFill>
              <a:prstDash val="solid"/>
              <a:miter lim="400000"/>
              <a:headEnd type="oval" w="med" len="med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defTabSz="457200" eaLnBrk="1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4C4C4C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15" name="Shape 23"/>
            <p:cNvSpPr>
              <a:spLocks noChangeAspect="1"/>
            </p:cNvSpPr>
            <p:nvPr/>
          </p:nvSpPr>
          <p:spPr>
            <a:xfrm>
              <a:off x="1455568" y="2685142"/>
              <a:ext cx="746530" cy="746531"/>
            </a:xfrm>
            <a:prstGeom prst="ellipse">
              <a:avLst/>
            </a:prstGeom>
            <a:solidFill>
              <a:srgbClr val="C00000"/>
            </a:solidFill>
            <a:ln w="25400" cap="flat">
              <a:solidFill>
                <a:srgbClr val="FFFFFF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0" bIns="50800" numCol="1" anchor="ctr">
              <a:noAutofit/>
            </a:bodyPr>
            <a:lstStyle>
              <a:lvl1pPr defTabSz="457200">
                <a:defRPr sz="3000">
                  <a:solidFill>
                    <a:srgbClr val="FFFFFF"/>
                  </a:solidFill>
                  <a:latin typeface="Helvetica Neue Bold Condensed"/>
                  <a:ea typeface="Helvetica Neue Bold Condensed"/>
                  <a:cs typeface="Helvetica Neue Bold Condensed"/>
                  <a:sym typeface="Helvetica Neue Bold Condensed"/>
                </a:defRPr>
              </a:lvl1pPr>
            </a:lstStyle>
            <a:p>
              <a:pPr marL="0" marR="0" lvl="0" indent="0" algn="ctr" defTabSz="457200" eaLnBrk="1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5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  <a:sym typeface="Helvetica Neue Bold Condensed"/>
                </a:rPr>
                <a:t>2002</a:t>
              </a:r>
              <a:endParaRPr kumimoji="0" sz="15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  <a:sym typeface="Helvetica Neue Bold Condensed"/>
              </a:endParaRPr>
            </a:p>
          </p:txBody>
        </p:sp>
        <p:sp>
          <p:nvSpPr>
            <p:cNvPr id="16" name="Shape 24"/>
            <p:cNvSpPr>
              <a:spLocks noChangeAspect="1"/>
            </p:cNvSpPr>
            <p:nvPr/>
          </p:nvSpPr>
          <p:spPr>
            <a:xfrm>
              <a:off x="2548542" y="2682509"/>
              <a:ext cx="745664" cy="745665"/>
            </a:xfrm>
            <a:prstGeom prst="ellipse">
              <a:avLst/>
            </a:prstGeom>
            <a:solidFill>
              <a:srgbClr val="002060"/>
            </a:solidFill>
            <a:ln w="25400" cap="flat">
              <a:solidFill>
                <a:srgbClr val="FFFFFF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8100" tIns="38100" rIns="0" bIns="38100" numCol="1" anchor="ctr">
              <a:noAutofit/>
            </a:bodyPr>
            <a:lstStyle>
              <a:lvl1pPr defTabSz="457200">
                <a:defRPr sz="3000">
                  <a:solidFill>
                    <a:srgbClr val="FFFFFF"/>
                  </a:solidFill>
                  <a:latin typeface="Helvetica Neue Bold Condensed"/>
                  <a:ea typeface="Helvetica Neue Bold Condensed"/>
                  <a:cs typeface="Helvetica Neue Bold Condensed"/>
                  <a:sym typeface="Helvetica Neue Bold Condensed"/>
                </a:defRPr>
              </a:lvl1pPr>
            </a:lstStyle>
            <a:p>
              <a:pPr marL="0" marR="0" lvl="0" indent="0" algn="ctr" defTabSz="457200" eaLnBrk="1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500" b="1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  <a:sym typeface="Helvetica Neue Bold Condensed"/>
                </a:rPr>
                <a:t>2</a:t>
              </a:r>
              <a:r>
                <a:rPr kumimoji="0" lang="nl-NL" sz="1500" b="1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  <a:sym typeface="Helvetica Neue Bold Condensed"/>
                </a:rPr>
                <a:t>003</a:t>
              </a:r>
              <a:endParaRPr kumimoji="0" sz="1500" b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  <a:sym typeface="Helvetica Neue Bold Condensed"/>
              </a:endParaRPr>
            </a:p>
          </p:txBody>
        </p:sp>
        <p:sp>
          <p:nvSpPr>
            <p:cNvPr id="17" name="Shape 25"/>
            <p:cNvSpPr>
              <a:spLocks noChangeAspect="1"/>
            </p:cNvSpPr>
            <p:nvPr/>
          </p:nvSpPr>
          <p:spPr>
            <a:xfrm>
              <a:off x="3687625" y="2669671"/>
              <a:ext cx="762001" cy="762002"/>
            </a:xfrm>
            <a:prstGeom prst="ellipse">
              <a:avLst/>
            </a:prstGeom>
            <a:solidFill>
              <a:srgbClr val="C00000"/>
            </a:solidFill>
            <a:ln w="25400" cap="flat">
              <a:solidFill>
                <a:srgbClr val="FFFFFF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000">
                  <a:solidFill>
                    <a:srgbClr val="FFFFFF"/>
                  </a:solidFill>
                  <a:latin typeface="Helvetica Neue Bold Condensed"/>
                  <a:ea typeface="Helvetica Neue Bold Condensed"/>
                  <a:cs typeface="Helvetica Neue Bold Condensed"/>
                  <a:sym typeface="Helvetica Neue Bold Condensed"/>
                </a:defRPr>
              </a:lvl1pPr>
            </a:lstStyle>
            <a:p>
              <a:pPr marL="0" marR="0" lvl="0" indent="0" algn="ctr" defTabSz="1460500" eaLnBrk="1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5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  <a:sym typeface="Helvetica Neue Bold Condensed"/>
                </a:rPr>
                <a:t>2004</a:t>
              </a:r>
              <a:endParaRPr kumimoji="0" sz="15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  <a:sym typeface="Helvetica Neue Bold Condensed"/>
              </a:endParaRPr>
            </a:p>
          </p:txBody>
        </p:sp>
        <p:sp>
          <p:nvSpPr>
            <p:cNvPr id="18" name="Shape 27"/>
            <p:cNvSpPr>
              <a:spLocks noChangeAspect="1"/>
            </p:cNvSpPr>
            <p:nvPr/>
          </p:nvSpPr>
          <p:spPr>
            <a:xfrm>
              <a:off x="5911158" y="2674733"/>
              <a:ext cx="762001" cy="762002"/>
            </a:xfrm>
            <a:prstGeom prst="ellipse">
              <a:avLst/>
            </a:prstGeom>
            <a:solidFill>
              <a:srgbClr val="C00000"/>
            </a:solidFill>
            <a:ln w="25400" cap="flat">
              <a:solidFill>
                <a:srgbClr val="FFFFFF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000">
                  <a:solidFill>
                    <a:srgbClr val="FFFFFF"/>
                  </a:solidFill>
                  <a:latin typeface="Helvetica Neue Bold Condensed"/>
                  <a:ea typeface="Helvetica Neue Bold Condensed"/>
                  <a:cs typeface="Helvetica Neue Bold Condensed"/>
                  <a:sym typeface="Helvetica Neue Bold Condensed"/>
                </a:defRPr>
              </a:lvl1pPr>
            </a:lstStyle>
            <a:p>
              <a:pPr marL="0" marR="0" lvl="0" indent="0" algn="ctr" defTabSz="1460500" eaLnBrk="1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500" b="1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  <a:sym typeface="Helvetica Neue Bold Condensed"/>
                </a:rPr>
                <a:t>2013</a:t>
              </a:r>
            </a:p>
          </p:txBody>
        </p:sp>
        <p:sp>
          <p:nvSpPr>
            <p:cNvPr id="19" name="Shape 27"/>
            <p:cNvSpPr>
              <a:spLocks noChangeAspect="1"/>
            </p:cNvSpPr>
            <p:nvPr/>
          </p:nvSpPr>
          <p:spPr>
            <a:xfrm>
              <a:off x="8166324" y="2686048"/>
              <a:ext cx="762001" cy="762002"/>
            </a:xfrm>
            <a:prstGeom prst="ellipse">
              <a:avLst/>
            </a:prstGeom>
            <a:solidFill>
              <a:srgbClr val="C00000"/>
            </a:solidFill>
            <a:ln w="25400" cap="flat">
              <a:solidFill>
                <a:srgbClr val="FFFFFF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000">
                  <a:solidFill>
                    <a:srgbClr val="FFFFFF"/>
                  </a:solidFill>
                  <a:latin typeface="Helvetica Neue Bold Condensed"/>
                  <a:ea typeface="Helvetica Neue Bold Condensed"/>
                  <a:cs typeface="Helvetica Neue Bold Condensed"/>
                  <a:sym typeface="Helvetica Neue Bold Condensed"/>
                </a:defRPr>
              </a:lvl1pPr>
            </a:lstStyle>
            <a:p>
              <a:pPr marL="0" marR="0" lvl="0" indent="0" algn="ctr" defTabSz="1460500" eaLnBrk="1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500" b="1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  <a:sym typeface="Helvetica Neue Bold Condensed"/>
                </a:rPr>
                <a:t>2015</a:t>
              </a:r>
            </a:p>
          </p:txBody>
        </p:sp>
        <p:sp>
          <p:nvSpPr>
            <p:cNvPr id="20" name="Shape 26"/>
            <p:cNvSpPr>
              <a:spLocks noChangeAspect="1"/>
            </p:cNvSpPr>
            <p:nvPr/>
          </p:nvSpPr>
          <p:spPr>
            <a:xfrm>
              <a:off x="7021158" y="2669671"/>
              <a:ext cx="762001" cy="762002"/>
            </a:xfrm>
            <a:prstGeom prst="ellipse">
              <a:avLst/>
            </a:prstGeom>
            <a:solidFill>
              <a:srgbClr val="002060"/>
            </a:solidFill>
            <a:ln w="25400" cap="flat">
              <a:solidFill>
                <a:srgbClr val="FFFFFF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8100" tIns="38100" rIns="38100" bIns="38100" numCol="1" anchor="ctr">
              <a:noAutofit/>
            </a:bodyPr>
            <a:lstStyle>
              <a:lvl1pPr defTabSz="457200">
                <a:defRPr sz="3000">
                  <a:solidFill>
                    <a:srgbClr val="FFFFFF"/>
                  </a:solidFill>
                  <a:latin typeface="Helvetica Neue Bold Condensed"/>
                  <a:ea typeface="Helvetica Neue Bold Condensed"/>
                  <a:cs typeface="Helvetica Neue Bold Condensed"/>
                  <a:sym typeface="Helvetica Neue Bold Condensed"/>
                </a:defRPr>
              </a:lvl1pPr>
            </a:lstStyle>
            <a:p>
              <a:pPr marL="0" marR="0" lvl="0" indent="0" algn="ctr" defTabSz="457200" eaLnBrk="1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500" b="1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  <a:sym typeface="Helvetica Neue Bold Condensed"/>
                </a:rPr>
                <a:t>2014</a:t>
              </a:r>
            </a:p>
          </p:txBody>
        </p:sp>
        <p:sp>
          <p:nvSpPr>
            <p:cNvPr id="21" name="Shape 24"/>
            <p:cNvSpPr>
              <a:spLocks noChangeAspect="1"/>
            </p:cNvSpPr>
            <p:nvPr/>
          </p:nvSpPr>
          <p:spPr>
            <a:xfrm>
              <a:off x="4794906" y="2674280"/>
              <a:ext cx="768253" cy="768254"/>
            </a:xfrm>
            <a:prstGeom prst="ellipse">
              <a:avLst/>
            </a:prstGeom>
            <a:solidFill>
              <a:srgbClr val="002060"/>
            </a:solidFill>
            <a:ln w="25400" cap="flat">
              <a:solidFill>
                <a:srgbClr val="FFFFFF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8100" tIns="38100" rIns="38100" bIns="38100" numCol="1" anchor="ctr">
              <a:noAutofit/>
            </a:bodyPr>
            <a:lstStyle>
              <a:lvl1pPr defTabSz="457200">
                <a:defRPr sz="3000">
                  <a:solidFill>
                    <a:srgbClr val="FFFFFF"/>
                  </a:solidFill>
                  <a:latin typeface="Helvetica Neue Bold Condensed"/>
                  <a:ea typeface="Helvetica Neue Bold Condensed"/>
                  <a:cs typeface="Helvetica Neue Bold Condensed"/>
                  <a:sym typeface="Helvetica Neue Bold Condensed"/>
                </a:defRPr>
              </a:lvl1pPr>
            </a:lstStyle>
            <a:p>
              <a:pPr marL="0" marR="0" lvl="0" indent="0" algn="ctr" defTabSz="457200" eaLnBrk="1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5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elvetica Neue Bold Condensed"/>
                  <a:sym typeface="Helvetica Neue Bold Condensed"/>
                </a:rPr>
                <a:t>2</a:t>
              </a:r>
              <a:r>
                <a:rPr kumimoji="0" lang="nl-NL" sz="1500" b="1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  <a:sym typeface="Helvetica Neue Bold Condensed"/>
                </a:rPr>
                <a:t>010</a:t>
              </a:r>
              <a:endParaRPr kumimoji="0" sz="1500" b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  <a:sym typeface="Helvetica Neue Bold Condensed"/>
              </a:endParaRPr>
            </a:p>
          </p:txBody>
        </p:sp>
        <p:cxnSp>
          <p:nvCxnSpPr>
            <p:cNvPr id="22" name="Gekromde verbindingslijn 137"/>
            <p:cNvCxnSpPr/>
            <p:nvPr/>
          </p:nvCxnSpPr>
          <p:spPr>
            <a:xfrm rot="16200000" flipH="1">
              <a:off x="4621524" y="2116772"/>
              <a:ext cx="4609" cy="1110407"/>
            </a:xfrm>
            <a:prstGeom prst="curvedConnector3">
              <a:avLst>
                <a:gd name="adj1" fmla="val -6113322"/>
              </a:avLst>
            </a:prstGeom>
            <a:noFill/>
            <a:ln w="25400" cap="flat">
              <a:solidFill>
                <a:srgbClr val="53585F">
                  <a:lumMod val="60000"/>
                  <a:lumOff val="40000"/>
                </a:srgbClr>
              </a:solidFill>
              <a:prstDash val="solid"/>
              <a:miter lim="400000"/>
              <a:tailEnd type="triangle"/>
            </a:ln>
            <a:effectLst/>
            <a:sp3d/>
          </p:spPr>
        </p:cxnSp>
        <p:cxnSp>
          <p:nvCxnSpPr>
            <p:cNvPr id="23" name="Rechte verbindingslijn met pijl 189"/>
            <p:cNvCxnSpPr/>
            <p:nvPr/>
          </p:nvCxnSpPr>
          <p:spPr>
            <a:xfrm>
              <a:off x="2921374" y="3448050"/>
              <a:ext cx="0" cy="342456"/>
            </a:xfrm>
            <a:prstGeom prst="straightConnector1">
              <a:avLst/>
            </a:prstGeom>
            <a:noFill/>
            <a:ln w="25400" cap="flat">
              <a:solidFill>
                <a:srgbClr val="53585F">
                  <a:lumMod val="60000"/>
                  <a:lumOff val="40000"/>
                </a:srgbClr>
              </a:solidFill>
              <a:prstDash val="solid"/>
              <a:miter lim="400000"/>
              <a:tailEnd type="triangle"/>
            </a:ln>
            <a:effectLst/>
            <a:sp3d/>
          </p:spPr>
        </p:cxnSp>
        <p:cxnSp>
          <p:nvCxnSpPr>
            <p:cNvPr id="24" name="Rechte verbindingslijn met pijl 190"/>
            <p:cNvCxnSpPr/>
            <p:nvPr/>
          </p:nvCxnSpPr>
          <p:spPr>
            <a:xfrm>
              <a:off x="7402157" y="3436735"/>
              <a:ext cx="0" cy="342456"/>
            </a:xfrm>
            <a:prstGeom prst="straightConnector1">
              <a:avLst/>
            </a:prstGeom>
            <a:noFill/>
            <a:ln w="25400" cap="flat">
              <a:solidFill>
                <a:srgbClr val="53585F">
                  <a:lumMod val="60000"/>
                  <a:lumOff val="40000"/>
                </a:srgbClr>
              </a:solidFill>
              <a:prstDash val="solid"/>
              <a:miter lim="400000"/>
              <a:tailEnd type="triangle"/>
            </a:ln>
            <a:effectLst/>
            <a:sp3d/>
          </p:spPr>
        </p:cxnSp>
        <p:cxnSp>
          <p:nvCxnSpPr>
            <p:cNvPr id="25" name="Rechte verbindingslijn met pijl 191"/>
            <p:cNvCxnSpPr/>
            <p:nvPr/>
          </p:nvCxnSpPr>
          <p:spPr>
            <a:xfrm>
              <a:off x="9665890" y="3458187"/>
              <a:ext cx="0" cy="342456"/>
            </a:xfrm>
            <a:prstGeom prst="straightConnector1">
              <a:avLst/>
            </a:prstGeom>
            <a:noFill/>
            <a:ln w="25400" cap="flat">
              <a:solidFill>
                <a:srgbClr val="53585F">
                  <a:lumMod val="60000"/>
                  <a:lumOff val="40000"/>
                </a:srgbClr>
              </a:solidFill>
              <a:prstDash val="solid"/>
              <a:miter lim="400000"/>
              <a:tailEnd type="triangle"/>
            </a:ln>
            <a:effectLst/>
            <a:sp3d/>
          </p:spPr>
        </p:cxnSp>
        <p:pic>
          <p:nvPicPr>
            <p:cNvPr id="26" name="Afbeelding 1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81724" y="2659310"/>
              <a:ext cx="777426" cy="777426"/>
            </a:xfrm>
            <a:prstGeom prst="rect">
              <a:avLst/>
            </a:prstGeom>
          </p:spPr>
        </p:pic>
        <p:sp>
          <p:nvSpPr>
            <p:cNvPr id="27" name="Tekstvak 10"/>
            <p:cNvSpPr txBox="1"/>
            <p:nvPr/>
          </p:nvSpPr>
          <p:spPr>
            <a:xfrm>
              <a:off x="9314297" y="2864252"/>
              <a:ext cx="712598" cy="3795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lvl="0" indent="0" algn="ctr" defTabSz="1460500" eaLnBrk="1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5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elvetica Neue"/>
                  <a:sym typeface="Helvetica Neue"/>
                </a:rPr>
                <a:t>2016</a:t>
              </a:r>
            </a:p>
          </p:txBody>
        </p:sp>
        <p:sp>
          <p:nvSpPr>
            <p:cNvPr id="28" name="Shape 32"/>
            <p:cNvSpPr/>
            <p:nvPr/>
          </p:nvSpPr>
          <p:spPr>
            <a:xfrm>
              <a:off x="4794906" y="3880495"/>
              <a:ext cx="1945495" cy="4034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l" defTabSz="1143000">
                <a:lnSpc>
                  <a:spcPct val="80000"/>
                </a:lnSpc>
                <a:spcBef>
                  <a:spcPts val="1400"/>
                </a:spcBef>
                <a:defRPr sz="1800" cap="all">
                  <a:solidFill>
                    <a:srgbClr val="5A6170"/>
                  </a:solidFill>
                  <a:latin typeface="Helvetica Neue Bold Condensed"/>
                  <a:ea typeface="Helvetica Neue Bold Condensed"/>
                  <a:cs typeface="Helvetica Neue Bold Condensed"/>
                  <a:sym typeface="Helvetica Neue Bold Condensed"/>
                </a:defRPr>
              </a:lvl1pPr>
            </a:lstStyle>
            <a:p>
              <a:pPr hangingPunct="0">
                <a:spcBef>
                  <a:spcPts val="0"/>
                </a:spcBef>
              </a:pPr>
              <a:r>
                <a:rPr lang="nl-NL" sz="1200" b="1" kern="0" dirty="0"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rPr>
                <a:t>Management</a:t>
              </a:r>
            </a:p>
            <a:p>
              <a:pPr hangingPunct="0">
                <a:spcBef>
                  <a:spcPts val="0"/>
                </a:spcBef>
              </a:pPr>
              <a:r>
                <a:rPr lang="nl-NL" sz="1200" b="1" kern="0" dirty="0"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rPr>
                <a:t>BUY OUT</a:t>
              </a:r>
              <a:endParaRPr sz="1200" b="1" kern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cxnSp>
          <p:nvCxnSpPr>
            <p:cNvPr id="29" name="Rechte verbindingslijn met pijl 190"/>
            <p:cNvCxnSpPr/>
            <p:nvPr/>
          </p:nvCxnSpPr>
          <p:spPr>
            <a:xfrm>
              <a:off x="5185069" y="3461919"/>
              <a:ext cx="0" cy="342456"/>
            </a:xfrm>
            <a:prstGeom prst="straightConnector1">
              <a:avLst/>
            </a:prstGeom>
            <a:noFill/>
            <a:ln w="25400" cap="flat">
              <a:solidFill>
                <a:srgbClr val="53585F">
                  <a:lumMod val="60000"/>
                  <a:lumOff val="40000"/>
                </a:srgbClr>
              </a:solidFill>
              <a:prstDash val="solid"/>
              <a:miter lim="400000"/>
              <a:tailEnd type="triangle"/>
            </a:ln>
            <a:effectLst/>
            <a:sp3d/>
          </p:spPr>
        </p:cxnSp>
      </p:grpSp>
    </p:spTree>
    <p:extLst>
      <p:ext uri="{BB962C8B-B14F-4D97-AF65-F5344CB8AC3E}">
        <p14:creationId xmlns:p14="http://schemas.microsoft.com/office/powerpoint/2010/main" val="237348904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eperen 2"/>
          <p:cNvGrpSpPr/>
          <p:nvPr userDrawn="1"/>
        </p:nvGrpSpPr>
        <p:grpSpPr>
          <a:xfrm>
            <a:off x="1046006" y="1812693"/>
            <a:ext cx="10138087" cy="2740879"/>
            <a:chOff x="1026956" y="1812693"/>
            <a:chExt cx="10138087" cy="2740879"/>
          </a:xfrm>
        </p:grpSpPr>
        <p:sp>
          <p:nvSpPr>
            <p:cNvPr id="4" name="Shape 32"/>
            <p:cNvSpPr/>
            <p:nvPr/>
          </p:nvSpPr>
          <p:spPr>
            <a:xfrm>
              <a:off x="8251743" y="1889906"/>
              <a:ext cx="1670707" cy="4719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l" defTabSz="1143000">
                <a:lnSpc>
                  <a:spcPct val="80000"/>
                </a:lnSpc>
                <a:spcBef>
                  <a:spcPts val="1400"/>
                </a:spcBef>
                <a:defRPr sz="1800" cap="all">
                  <a:solidFill>
                    <a:srgbClr val="5A6170"/>
                  </a:solidFill>
                  <a:latin typeface="Helvetica Neue Bold Condensed"/>
                  <a:ea typeface="Helvetica Neue Bold Condensed"/>
                  <a:cs typeface="Helvetica Neue Bold Condensed"/>
                  <a:sym typeface="Helvetica Neue Bold Condensed"/>
                </a:defRPr>
              </a:lvl1pPr>
            </a:lstStyle>
            <a:p>
              <a:pPr marL="0" marR="0" lvl="0" indent="0" defTabSz="11430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1" u="none" strike="noStrike" kern="0" cap="all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  <a:sym typeface="Helvetica Neue Bold Condensed"/>
                </a:rPr>
                <a:t>Ilionx</a:t>
              </a:r>
              <a:r>
                <a:rPr kumimoji="0" lang="nl-NL" sz="1200" b="1" u="none" strike="noStrike" kern="0" cap="all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  <a:sym typeface="Helvetica Neue Bold Condensed"/>
                </a:rPr>
                <a:t> </a:t>
              </a:r>
            </a:p>
            <a:p>
              <a:pPr marL="0" marR="0" lvl="0" indent="0" defTabSz="11430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1" u="none" strike="noStrike" kern="0" cap="all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  <a:sym typeface="Helvetica Neue Bold Condensed"/>
                </a:rPr>
                <a:t>academy</a:t>
              </a:r>
              <a:endParaRPr kumimoji="0" lang="nl-NL" sz="1200" b="1" u="none" strike="noStrike" kern="0" cap="all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  <a:sym typeface="Helvetica Neue Bold Condensed"/>
              </a:endParaRPr>
            </a:p>
          </p:txBody>
        </p:sp>
        <p:sp>
          <p:nvSpPr>
            <p:cNvPr id="5" name="Shape 32"/>
            <p:cNvSpPr/>
            <p:nvPr/>
          </p:nvSpPr>
          <p:spPr>
            <a:xfrm>
              <a:off x="1455568" y="1812693"/>
              <a:ext cx="1543319" cy="5457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l" defTabSz="1143000">
                <a:lnSpc>
                  <a:spcPct val="80000"/>
                </a:lnSpc>
                <a:spcBef>
                  <a:spcPts val="1400"/>
                </a:spcBef>
                <a:defRPr sz="1800" cap="all">
                  <a:solidFill>
                    <a:srgbClr val="5A6170"/>
                  </a:solidFill>
                  <a:latin typeface="Helvetica Neue Bold Condensed"/>
                  <a:ea typeface="Helvetica Neue Bold Condensed"/>
                  <a:cs typeface="Helvetica Neue Bold Condensed"/>
                  <a:sym typeface="Helvetica Neue Bold Condensed"/>
                </a:defRPr>
              </a:lvl1pPr>
            </a:lstStyle>
            <a:p>
              <a:pPr hangingPunct="0"/>
              <a:r>
                <a:rPr lang="nl-NL" sz="1200" b="1" kern="0" dirty="0"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rPr>
                <a:t>Cloud &amp; Software solutions</a:t>
              </a:r>
              <a:endParaRPr sz="1200" b="1" kern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6" name="Shape 29"/>
            <p:cNvSpPr/>
            <p:nvPr/>
          </p:nvSpPr>
          <p:spPr>
            <a:xfrm>
              <a:off x="2548542" y="3845513"/>
              <a:ext cx="1648220" cy="5457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l" defTabSz="1143000">
                <a:lnSpc>
                  <a:spcPct val="80000"/>
                </a:lnSpc>
                <a:spcBef>
                  <a:spcPts val="1400"/>
                </a:spcBef>
                <a:defRPr sz="1800" cap="all">
                  <a:solidFill>
                    <a:srgbClr val="5A6170"/>
                  </a:solidFill>
                  <a:latin typeface="Helvetica Neue Bold Condensed"/>
                  <a:ea typeface="Helvetica Neue Bold Condensed"/>
                  <a:cs typeface="Helvetica Neue Bold Condensed"/>
                  <a:sym typeface="Helvetica Neue Bold Condensed"/>
                </a:defRPr>
              </a:lvl1pPr>
            </a:lstStyle>
            <a:p>
              <a:pPr hangingPunct="0"/>
              <a:r>
                <a:rPr lang="nl-NL" sz="1200" b="1" kern="0" dirty="0"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rPr>
                <a:t>Mobile solutions &amp; Business Solutions</a:t>
              </a:r>
              <a:endParaRPr sz="1200" b="1" kern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7" name="Shape 32"/>
            <p:cNvSpPr/>
            <p:nvPr/>
          </p:nvSpPr>
          <p:spPr>
            <a:xfrm>
              <a:off x="5954446" y="1859836"/>
              <a:ext cx="1328317" cy="4719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l" defTabSz="1143000">
                <a:lnSpc>
                  <a:spcPct val="80000"/>
                </a:lnSpc>
                <a:spcBef>
                  <a:spcPts val="1400"/>
                </a:spcBef>
                <a:defRPr sz="1800" cap="all">
                  <a:solidFill>
                    <a:srgbClr val="5A6170"/>
                  </a:solidFill>
                  <a:latin typeface="Helvetica Neue Bold Condensed"/>
                  <a:ea typeface="Helvetica Neue Bold Condensed"/>
                  <a:cs typeface="Helvetica Neue Bold Condensed"/>
                  <a:sym typeface="Helvetica Neue Bold Condensed"/>
                </a:defRPr>
              </a:lvl1pPr>
            </a:lstStyle>
            <a:p>
              <a:pPr hangingPunct="0">
                <a:lnSpc>
                  <a:spcPct val="100000"/>
                </a:lnSpc>
              </a:pPr>
              <a:r>
                <a:rPr lang="nl-NL" sz="1200" b="1" kern="0" dirty="0"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rPr>
                <a:t>Information Management</a:t>
              </a:r>
              <a:endParaRPr sz="1200" b="1" kern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8" name="Shape 32"/>
            <p:cNvSpPr/>
            <p:nvPr/>
          </p:nvSpPr>
          <p:spPr>
            <a:xfrm>
              <a:off x="7010335" y="3866124"/>
              <a:ext cx="1461963" cy="5457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l" defTabSz="1143000">
                <a:lnSpc>
                  <a:spcPct val="80000"/>
                </a:lnSpc>
                <a:spcBef>
                  <a:spcPts val="1400"/>
                </a:spcBef>
                <a:defRPr sz="1800" cap="all">
                  <a:solidFill>
                    <a:srgbClr val="5A6170"/>
                  </a:solidFill>
                  <a:latin typeface="Helvetica Neue Bold Condensed"/>
                  <a:ea typeface="Helvetica Neue Bold Condensed"/>
                  <a:cs typeface="Helvetica Neue Bold Condensed"/>
                  <a:sym typeface="Helvetica Neue Bold Condensed"/>
                </a:defRPr>
              </a:lvl1pPr>
            </a:lstStyle>
            <a:p>
              <a:pPr hangingPunct="0">
                <a:spcBef>
                  <a:spcPts val="0"/>
                </a:spcBef>
              </a:pPr>
              <a:r>
                <a:rPr lang="nl-NL" sz="1200" b="1" kern="0" dirty="0"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rPr>
                <a:t>Business Consultancy &amp; </a:t>
              </a:r>
            </a:p>
            <a:p>
              <a:pPr hangingPunct="0">
                <a:spcBef>
                  <a:spcPts val="0"/>
                </a:spcBef>
              </a:pPr>
              <a:r>
                <a:rPr lang="nl-NL" sz="1200" b="1" kern="0" dirty="0" err="1"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rPr>
                <a:t>java</a:t>
              </a:r>
              <a:r>
                <a:rPr lang="nl-NL" sz="1200" b="1" kern="0" dirty="0"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rPr>
                <a:t> solutions</a:t>
              </a:r>
              <a:endParaRPr sz="1200" b="1" kern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9" name="Shape 32"/>
            <p:cNvSpPr/>
            <p:nvPr/>
          </p:nvSpPr>
          <p:spPr>
            <a:xfrm>
              <a:off x="9314628" y="3860049"/>
              <a:ext cx="1850415" cy="6935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l" defTabSz="1143000">
                <a:lnSpc>
                  <a:spcPct val="80000"/>
                </a:lnSpc>
                <a:spcBef>
                  <a:spcPts val="1400"/>
                </a:spcBef>
                <a:defRPr sz="1800" cap="all">
                  <a:solidFill>
                    <a:srgbClr val="5A6170"/>
                  </a:solidFill>
                  <a:latin typeface="Helvetica Neue Bold Condensed"/>
                  <a:ea typeface="Helvetica Neue Bold Condensed"/>
                  <a:cs typeface="Helvetica Neue Bold Condensed"/>
                  <a:sym typeface="Helvetica Neue Bold Condensed"/>
                </a:defRPr>
              </a:lvl1pPr>
            </a:lstStyle>
            <a:p>
              <a:pPr hangingPunct="0"/>
              <a:r>
                <a:rPr lang="nl-NL" sz="1200" b="1" kern="0" dirty="0"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rPr>
                <a:t>Interactive marketing &amp; Management Consultancy</a:t>
              </a:r>
              <a:endParaRPr sz="1200" b="1" kern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0" name="Shape 31"/>
            <p:cNvSpPr/>
            <p:nvPr/>
          </p:nvSpPr>
          <p:spPr>
            <a:xfrm>
              <a:off x="4196762" y="1933702"/>
              <a:ext cx="1033735" cy="3980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l" defTabSz="1143000">
                <a:lnSpc>
                  <a:spcPct val="80000"/>
                </a:lnSpc>
                <a:spcBef>
                  <a:spcPts val="1400"/>
                </a:spcBef>
                <a:defRPr sz="1800" cap="all">
                  <a:solidFill>
                    <a:srgbClr val="5A6170"/>
                  </a:solidFill>
                  <a:latin typeface="Helvetica Neue Bold Condensed"/>
                  <a:ea typeface="Helvetica Neue Bold Condensed"/>
                  <a:cs typeface="Helvetica Neue Bold Condensed"/>
                  <a:sym typeface="Helvetica Neue Bold Condensed"/>
                </a:defRPr>
              </a:lvl1pPr>
            </a:lstStyle>
            <a:p>
              <a:pPr hangingPunct="0"/>
              <a:r>
                <a:rPr lang="nl-NL" sz="1200" b="1" kern="0" dirty="0"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rPr>
                <a:t>Autonome Groei</a:t>
              </a:r>
              <a:endParaRPr sz="1200" b="1" kern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cxnSp>
          <p:nvCxnSpPr>
            <p:cNvPr id="11" name="Rechte verbindingslijn met pijl 299"/>
            <p:cNvCxnSpPr/>
            <p:nvPr/>
          </p:nvCxnSpPr>
          <p:spPr>
            <a:xfrm flipV="1">
              <a:off x="1828833" y="2333036"/>
              <a:ext cx="0" cy="331330"/>
            </a:xfrm>
            <a:prstGeom prst="straightConnector1">
              <a:avLst/>
            </a:prstGeom>
            <a:noFill/>
            <a:ln w="25400" cap="flat">
              <a:solidFill>
                <a:srgbClr val="53585F">
                  <a:lumMod val="60000"/>
                  <a:lumOff val="40000"/>
                </a:srgbClr>
              </a:solidFill>
              <a:prstDash val="solid"/>
              <a:miter lim="400000"/>
              <a:tailEnd type="triangle"/>
            </a:ln>
            <a:effectLst/>
            <a:sp3d/>
          </p:spPr>
        </p:cxnSp>
        <p:cxnSp>
          <p:nvCxnSpPr>
            <p:cNvPr id="12" name="Rechte verbindingslijn met pijl 186"/>
            <p:cNvCxnSpPr/>
            <p:nvPr/>
          </p:nvCxnSpPr>
          <p:spPr>
            <a:xfrm flipV="1">
              <a:off x="6297248" y="2338341"/>
              <a:ext cx="0" cy="331330"/>
            </a:xfrm>
            <a:prstGeom prst="straightConnector1">
              <a:avLst/>
            </a:prstGeom>
            <a:noFill/>
            <a:ln w="25400" cap="flat">
              <a:solidFill>
                <a:srgbClr val="53585F">
                  <a:lumMod val="60000"/>
                  <a:lumOff val="40000"/>
                </a:srgbClr>
              </a:solidFill>
              <a:prstDash val="solid"/>
              <a:miter lim="400000"/>
              <a:tailEnd type="triangle"/>
            </a:ln>
            <a:effectLst/>
            <a:sp3d/>
          </p:spPr>
        </p:cxnSp>
        <p:cxnSp>
          <p:nvCxnSpPr>
            <p:cNvPr id="13" name="Rechte verbindingslijn met pijl 188"/>
            <p:cNvCxnSpPr/>
            <p:nvPr/>
          </p:nvCxnSpPr>
          <p:spPr>
            <a:xfrm flipV="1">
              <a:off x="8565023" y="2347893"/>
              <a:ext cx="0" cy="331330"/>
            </a:xfrm>
            <a:prstGeom prst="straightConnector1">
              <a:avLst/>
            </a:prstGeom>
            <a:noFill/>
            <a:ln w="25400" cap="flat">
              <a:solidFill>
                <a:srgbClr val="53585F">
                  <a:lumMod val="60000"/>
                  <a:lumOff val="40000"/>
                </a:srgbClr>
              </a:solidFill>
              <a:prstDash val="solid"/>
              <a:miter lim="400000"/>
              <a:tailEnd type="triangle"/>
            </a:ln>
            <a:effectLst/>
            <a:sp3d/>
          </p:spPr>
        </p:cxnSp>
        <p:sp>
          <p:nvSpPr>
            <p:cNvPr id="14" name="Shape 22"/>
            <p:cNvSpPr/>
            <p:nvPr/>
          </p:nvSpPr>
          <p:spPr>
            <a:xfrm>
              <a:off x="1026956" y="3053693"/>
              <a:ext cx="9566635" cy="16289"/>
            </a:xfrm>
            <a:prstGeom prst="line">
              <a:avLst/>
            </a:prstGeom>
            <a:noFill/>
            <a:ln w="63500" cap="flat">
              <a:solidFill>
                <a:srgbClr val="53585F">
                  <a:lumMod val="60000"/>
                  <a:lumOff val="40000"/>
                </a:srgbClr>
              </a:solidFill>
              <a:prstDash val="solid"/>
              <a:miter lim="400000"/>
              <a:headEnd type="oval" w="med" len="med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defTabSz="457200" eaLnBrk="1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4C4C4C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15" name="Shape 23"/>
            <p:cNvSpPr>
              <a:spLocks noChangeAspect="1"/>
            </p:cNvSpPr>
            <p:nvPr/>
          </p:nvSpPr>
          <p:spPr>
            <a:xfrm>
              <a:off x="1455568" y="2685142"/>
              <a:ext cx="746530" cy="746531"/>
            </a:xfrm>
            <a:prstGeom prst="ellipse">
              <a:avLst/>
            </a:prstGeom>
            <a:solidFill>
              <a:srgbClr val="C00000"/>
            </a:solidFill>
            <a:ln w="25400" cap="flat">
              <a:solidFill>
                <a:srgbClr val="FFFFFF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0" bIns="50800" numCol="1" anchor="ctr">
              <a:noAutofit/>
            </a:bodyPr>
            <a:lstStyle>
              <a:lvl1pPr defTabSz="457200">
                <a:defRPr sz="3000">
                  <a:solidFill>
                    <a:srgbClr val="FFFFFF"/>
                  </a:solidFill>
                  <a:latin typeface="Helvetica Neue Bold Condensed"/>
                  <a:ea typeface="Helvetica Neue Bold Condensed"/>
                  <a:cs typeface="Helvetica Neue Bold Condensed"/>
                  <a:sym typeface="Helvetica Neue Bold Condensed"/>
                </a:defRPr>
              </a:lvl1pPr>
            </a:lstStyle>
            <a:p>
              <a:pPr marL="0" marR="0" lvl="0" indent="0" algn="ctr" defTabSz="457200" eaLnBrk="1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5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  <a:sym typeface="Helvetica Neue Bold Condensed"/>
                </a:rPr>
                <a:t>2002</a:t>
              </a:r>
              <a:endParaRPr kumimoji="0" sz="15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  <a:sym typeface="Helvetica Neue Bold Condensed"/>
              </a:endParaRPr>
            </a:p>
          </p:txBody>
        </p:sp>
        <p:sp>
          <p:nvSpPr>
            <p:cNvPr id="16" name="Shape 24"/>
            <p:cNvSpPr>
              <a:spLocks noChangeAspect="1"/>
            </p:cNvSpPr>
            <p:nvPr/>
          </p:nvSpPr>
          <p:spPr>
            <a:xfrm>
              <a:off x="2548542" y="2682509"/>
              <a:ext cx="745664" cy="745665"/>
            </a:xfrm>
            <a:prstGeom prst="ellipse">
              <a:avLst/>
            </a:prstGeom>
            <a:solidFill>
              <a:srgbClr val="002060"/>
            </a:solidFill>
            <a:ln w="25400" cap="flat">
              <a:solidFill>
                <a:srgbClr val="FFFFFF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8100" tIns="38100" rIns="0" bIns="38100" numCol="1" anchor="ctr">
              <a:noAutofit/>
            </a:bodyPr>
            <a:lstStyle>
              <a:lvl1pPr defTabSz="457200">
                <a:defRPr sz="3000">
                  <a:solidFill>
                    <a:srgbClr val="FFFFFF"/>
                  </a:solidFill>
                  <a:latin typeface="Helvetica Neue Bold Condensed"/>
                  <a:ea typeface="Helvetica Neue Bold Condensed"/>
                  <a:cs typeface="Helvetica Neue Bold Condensed"/>
                  <a:sym typeface="Helvetica Neue Bold Condensed"/>
                </a:defRPr>
              </a:lvl1pPr>
            </a:lstStyle>
            <a:p>
              <a:pPr marL="0" marR="0" lvl="0" indent="0" algn="ctr" defTabSz="457200" eaLnBrk="1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500" b="1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  <a:sym typeface="Helvetica Neue Bold Condensed"/>
                </a:rPr>
                <a:t>2</a:t>
              </a:r>
              <a:r>
                <a:rPr kumimoji="0" lang="nl-NL" sz="1500" b="1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  <a:sym typeface="Helvetica Neue Bold Condensed"/>
                </a:rPr>
                <a:t>003</a:t>
              </a:r>
              <a:endParaRPr kumimoji="0" sz="1500" b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  <a:sym typeface="Helvetica Neue Bold Condensed"/>
              </a:endParaRPr>
            </a:p>
          </p:txBody>
        </p:sp>
        <p:sp>
          <p:nvSpPr>
            <p:cNvPr id="17" name="Shape 25"/>
            <p:cNvSpPr>
              <a:spLocks noChangeAspect="1"/>
            </p:cNvSpPr>
            <p:nvPr/>
          </p:nvSpPr>
          <p:spPr>
            <a:xfrm>
              <a:off x="3687625" y="2669671"/>
              <a:ext cx="762001" cy="762002"/>
            </a:xfrm>
            <a:prstGeom prst="ellipse">
              <a:avLst/>
            </a:prstGeom>
            <a:solidFill>
              <a:srgbClr val="C00000"/>
            </a:solidFill>
            <a:ln w="25400" cap="flat">
              <a:solidFill>
                <a:srgbClr val="FFFFFF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000">
                  <a:solidFill>
                    <a:srgbClr val="FFFFFF"/>
                  </a:solidFill>
                  <a:latin typeface="Helvetica Neue Bold Condensed"/>
                  <a:ea typeface="Helvetica Neue Bold Condensed"/>
                  <a:cs typeface="Helvetica Neue Bold Condensed"/>
                  <a:sym typeface="Helvetica Neue Bold Condensed"/>
                </a:defRPr>
              </a:lvl1pPr>
            </a:lstStyle>
            <a:p>
              <a:pPr marL="0" marR="0" lvl="0" indent="0" algn="ctr" defTabSz="1460500" eaLnBrk="1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5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  <a:sym typeface="Helvetica Neue Bold Condensed"/>
                </a:rPr>
                <a:t>2004</a:t>
              </a:r>
              <a:endParaRPr kumimoji="0" sz="15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  <a:sym typeface="Helvetica Neue Bold Condensed"/>
              </a:endParaRPr>
            </a:p>
          </p:txBody>
        </p:sp>
        <p:sp>
          <p:nvSpPr>
            <p:cNvPr id="18" name="Shape 27"/>
            <p:cNvSpPr>
              <a:spLocks noChangeAspect="1"/>
            </p:cNvSpPr>
            <p:nvPr/>
          </p:nvSpPr>
          <p:spPr>
            <a:xfrm>
              <a:off x="5911158" y="2674733"/>
              <a:ext cx="762001" cy="762002"/>
            </a:xfrm>
            <a:prstGeom prst="ellipse">
              <a:avLst/>
            </a:prstGeom>
            <a:solidFill>
              <a:srgbClr val="C00000"/>
            </a:solidFill>
            <a:ln w="25400" cap="flat">
              <a:solidFill>
                <a:srgbClr val="FFFFFF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000">
                  <a:solidFill>
                    <a:srgbClr val="FFFFFF"/>
                  </a:solidFill>
                  <a:latin typeface="Helvetica Neue Bold Condensed"/>
                  <a:ea typeface="Helvetica Neue Bold Condensed"/>
                  <a:cs typeface="Helvetica Neue Bold Condensed"/>
                  <a:sym typeface="Helvetica Neue Bold Condensed"/>
                </a:defRPr>
              </a:lvl1pPr>
            </a:lstStyle>
            <a:p>
              <a:pPr marL="0" marR="0" lvl="0" indent="0" algn="ctr" defTabSz="1460500" eaLnBrk="1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500" b="1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  <a:sym typeface="Helvetica Neue Bold Condensed"/>
                </a:rPr>
                <a:t>2013</a:t>
              </a:r>
            </a:p>
          </p:txBody>
        </p:sp>
        <p:sp>
          <p:nvSpPr>
            <p:cNvPr id="19" name="Shape 27"/>
            <p:cNvSpPr>
              <a:spLocks noChangeAspect="1"/>
            </p:cNvSpPr>
            <p:nvPr/>
          </p:nvSpPr>
          <p:spPr>
            <a:xfrm>
              <a:off x="8166324" y="2686048"/>
              <a:ext cx="762001" cy="762002"/>
            </a:xfrm>
            <a:prstGeom prst="ellipse">
              <a:avLst/>
            </a:prstGeom>
            <a:solidFill>
              <a:srgbClr val="C00000"/>
            </a:solidFill>
            <a:ln w="25400" cap="flat">
              <a:solidFill>
                <a:srgbClr val="FFFFFF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000">
                  <a:solidFill>
                    <a:srgbClr val="FFFFFF"/>
                  </a:solidFill>
                  <a:latin typeface="Helvetica Neue Bold Condensed"/>
                  <a:ea typeface="Helvetica Neue Bold Condensed"/>
                  <a:cs typeface="Helvetica Neue Bold Condensed"/>
                  <a:sym typeface="Helvetica Neue Bold Condensed"/>
                </a:defRPr>
              </a:lvl1pPr>
            </a:lstStyle>
            <a:p>
              <a:pPr marL="0" marR="0" lvl="0" indent="0" algn="ctr" defTabSz="1460500" eaLnBrk="1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500" b="1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  <a:sym typeface="Helvetica Neue Bold Condensed"/>
                </a:rPr>
                <a:t>2015</a:t>
              </a:r>
            </a:p>
          </p:txBody>
        </p:sp>
        <p:sp>
          <p:nvSpPr>
            <p:cNvPr id="20" name="Shape 26"/>
            <p:cNvSpPr>
              <a:spLocks noChangeAspect="1"/>
            </p:cNvSpPr>
            <p:nvPr/>
          </p:nvSpPr>
          <p:spPr>
            <a:xfrm>
              <a:off x="7021158" y="2669671"/>
              <a:ext cx="762001" cy="762002"/>
            </a:xfrm>
            <a:prstGeom prst="ellipse">
              <a:avLst/>
            </a:prstGeom>
            <a:solidFill>
              <a:srgbClr val="002060"/>
            </a:solidFill>
            <a:ln w="25400" cap="flat">
              <a:solidFill>
                <a:srgbClr val="FFFFFF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8100" tIns="38100" rIns="38100" bIns="38100" numCol="1" anchor="ctr">
              <a:noAutofit/>
            </a:bodyPr>
            <a:lstStyle>
              <a:lvl1pPr defTabSz="457200">
                <a:defRPr sz="3000">
                  <a:solidFill>
                    <a:srgbClr val="FFFFFF"/>
                  </a:solidFill>
                  <a:latin typeface="Helvetica Neue Bold Condensed"/>
                  <a:ea typeface="Helvetica Neue Bold Condensed"/>
                  <a:cs typeface="Helvetica Neue Bold Condensed"/>
                  <a:sym typeface="Helvetica Neue Bold Condensed"/>
                </a:defRPr>
              </a:lvl1pPr>
            </a:lstStyle>
            <a:p>
              <a:pPr marL="0" marR="0" lvl="0" indent="0" algn="ctr" defTabSz="457200" eaLnBrk="1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500" b="1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  <a:sym typeface="Helvetica Neue Bold Condensed"/>
                </a:rPr>
                <a:t>2014</a:t>
              </a:r>
            </a:p>
          </p:txBody>
        </p:sp>
        <p:sp>
          <p:nvSpPr>
            <p:cNvPr id="21" name="Shape 24"/>
            <p:cNvSpPr>
              <a:spLocks noChangeAspect="1"/>
            </p:cNvSpPr>
            <p:nvPr/>
          </p:nvSpPr>
          <p:spPr>
            <a:xfrm>
              <a:off x="4794906" y="2674280"/>
              <a:ext cx="768253" cy="768254"/>
            </a:xfrm>
            <a:prstGeom prst="ellipse">
              <a:avLst/>
            </a:prstGeom>
            <a:solidFill>
              <a:srgbClr val="002060"/>
            </a:solidFill>
            <a:ln w="25400" cap="flat">
              <a:solidFill>
                <a:srgbClr val="FFFFFF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8100" tIns="38100" rIns="38100" bIns="38100" numCol="1" anchor="ctr">
              <a:noAutofit/>
            </a:bodyPr>
            <a:lstStyle>
              <a:lvl1pPr defTabSz="457200">
                <a:defRPr sz="3000">
                  <a:solidFill>
                    <a:srgbClr val="FFFFFF"/>
                  </a:solidFill>
                  <a:latin typeface="Helvetica Neue Bold Condensed"/>
                  <a:ea typeface="Helvetica Neue Bold Condensed"/>
                  <a:cs typeface="Helvetica Neue Bold Condensed"/>
                  <a:sym typeface="Helvetica Neue Bold Condensed"/>
                </a:defRPr>
              </a:lvl1pPr>
            </a:lstStyle>
            <a:p>
              <a:pPr marL="0" marR="0" lvl="0" indent="0" algn="ctr" defTabSz="457200" eaLnBrk="1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5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elvetica Neue Bold Condensed"/>
                  <a:sym typeface="Helvetica Neue Bold Condensed"/>
                </a:rPr>
                <a:t>2</a:t>
              </a:r>
              <a:r>
                <a:rPr kumimoji="0" lang="nl-NL" sz="1500" b="1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  <a:sym typeface="Helvetica Neue Bold Condensed"/>
                </a:rPr>
                <a:t>010</a:t>
              </a:r>
              <a:endParaRPr kumimoji="0" sz="1500" b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  <a:sym typeface="Helvetica Neue Bold Condensed"/>
              </a:endParaRPr>
            </a:p>
          </p:txBody>
        </p:sp>
        <p:cxnSp>
          <p:nvCxnSpPr>
            <p:cNvPr id="22" name="Gekromde verbindingslijn 137"/>
            <p:cNvCxnSpPr/>
            <p:nvPr/>
          </p:nvCxnSpPr>
          <p:spPr>
            <a:xfrm rot="16200000" flipH="1">
              <a:off x="4621524" y="2116772"/>
              <a:ext cx="4609" cy="1110407"/>
            </a:xfrm>
            <a:prstGeom prst="curvedConnector3">
              <a:avLst>
                <a:gd name="adj1" fmla="val -6113322"/>
              </a:avLst>
            </a:prstGeom>
            <a:noFill/>
            <a:ln w="25400" cap="flat">
              <a:solidFill>
                <a:srgbClr val="53585F">
                  <a:lumMod val="60000"/>
                  <a:lumOff val="40000"/>
                </a:srgbClr>
              </a:solidFill>
              <a:prstDash val="solid"/>
              <a:miter lim="400000"/>
              <a:tailEnd type="triangle"/>
            </a:ln>
            <a:effectLst/>
            <a:sp3d/>
          </p:spPr>
        </p:cxnSp>
        <p:cxnSp>
          <p:nvCxnSpPr>
            <p:cNvPr id="23" name="Rechte verbindingslijn met pijl 189"/>
            <p:cNvCxnSpPr/>
            <p:nvPr/>
          </p:nvCxnSpPr>
          <p:spPr>
            <a:xfrm>
              <a:off x="2921374" y="3448050"/>
              <a:ext cx="0" cy="342456"/>
            </a:xfrm>
            <a:prstGeom prst="straightConnector1">
              <a:avLst/>
            </a:prstGeom>
            <a:noFill/>
            <a:ln w="25400" cap="flat">
              <a:solidFill>
                <a:srgbClr val="53585F">
                  <a:lumMod val="60000"/>
                  <a:lumOff val="40000"/>
                </a:srgbClr>
              </a:solidFill>
              <a:prstDash val="solid"/>
              <a:miter lim="400000"/>
              <a:tailEnd type="triangle"/>
            </a:ln>
            <a:effectLst/>
            <a:sp3d/>
          </p:spPr>
        </p:cxnSp>
        <p:cxnSp>
          <p:nvCxnSpPr>
            <p:cNvPr id="24" name="Rechte verbindingslijn met pijl 190"/>
            <p:cNvCxnSpPr/>
            <p:nvPr/>
          </p:nvCxnSpPr>
          <p:spPr>
            <a:xfrm>
              <a:off x="7402157" y="3436735"/>
              <a:ext cx="0" cy="342456"/>
            </a:xfrm>
            <a:prstGeom prst="straightConnector1">
              <a:avLst/>
            </a:prstGeom>
            <a:noFill/>
            <a:ln w="25400" cap="flat">
              <a:solidFill>
                <a:srgbClr val="53585F">
                  <a:lumMod val="60000"/>
                  <a:lumOff val="40000"/>
                </a:srgbClr>
              </a:solidFill>
              <a:prstDash val="solid"/>
              <a:miter lim="400000"/>
              <a:tailEnd type="triangle"/>
            </a:ln>
            <a:effectLst/>
            <a:sp3d/>
          </p:spPr>
        </p:cxnSp>
        <p:cxnSp>
          <p:nvCxnSpPr>
            <p:cNvPr id="25" name="Rechte verbindingslijn met pijl 191"/>
            <p:cNvCxnSpPr/>
            <p:nvPr/>
          </p:nvCxnSpPr>
          <p:spPr>
            <a:xfrm>
              <a:off x="9665890" y="3458187"/>
              <a:ext cx="0" cy="342456"/>
            </a:xfrm>
            <a:prstGeom prst="straightConnector1">
              <a:avLst/>
            </a:prstGeom>
            <a:noFill/>
            <a:ln w="25400" cap="flat">
              <a:solidFill>
                <a:srgbClr val="53585F">
                  <a:lumMod val="60000"/>
                  <a:lumOff val="40000"/>
                </a:srgbClr>
              </a:solidFill>
              <a:prstDash val="solid"/>
              <a:miter lim="400000"/>
              <a:tailEnd type="triangle"/>
            </a:ln>
            <a:effectLst/>
            <a:sp3d/>
          </p:spPr>
        </p:cxnSp>
        <p:pic>
          <p:nvPicPr>
            <p:cNvPr id="26" name="Afbeelding 1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81724" y="2659310"/>
              <a:ext cx="777426" cy="777426"/>
            </a:xfrm>
            <a:prstGeom prst="rect">
              <a:avLst/>
            </a:prstGeom>
          </p:spPr>
        </p:pic>
        <p:sp>
          <p:nvSpPr>
            <p:cNvPr id="27" name="Tekstvak 10"/>
            <p:cNvSpPr txBox="1"/>
            <p:nvPr/>
          </p:nvSpPr>
          <p:spPr>
            <a:xfrm>
              <a:off x="9314297" y="2864252"/>
              <a:ext cx="712598" cy="3795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lvl="0" indent="0" algn="ctr" defTabSz="1460500" eaLnBrk="1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5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elvetica Neue"/>
                  <a:sym typeface="Helvetica Neue"/>
                </a:rPr>
                <a:t>2016</a:t>
              </a:r>
            </a:p>
          </p:txBody>
        </p:sp>
        <p:sp>
          <p:nvSpPr>
            <p:cNvPr id="28" name="Shape 32"/>
            <p:cNvSpPr/>
            <p:nvPr/>
          </p:nvSpPr>
          <p:spPr>
            <a:xfrm>
              <a:off x="4794906" y="3880495"/>
              <a:ext cx="1945495" cy="4034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l" defTabSz="1143000">
                <a:lnSpc>
                  <a:spcPct val="80000"/>
                </a:lnSpc>
                <a:spcBef>
                  <a:spcPts val="1400"/>
                </a:spcBef>
                <a:defRPr sz="1800" cap="all">
                  <a:solidFill>
                    <a:srgbClr val="5A6170"/>
                  </a:solidFill>
                  <a:latin typeface="Helvetica Neue Bold Condensed"/>
                  <a:ea typeface="Helvetica Neue Bold Condensed"/>
                  <a:cs typeface="Helvetica Neue Bold Condensed"/>
                  <a:sym typeface="Helvetica Neue Bold Condensed"/>
                </a:defRPr>
              </a:lvl1pPr>
            </a:lstStyle>
            <a:p>
              <a:pPr hangingPunct="0">
                <a:spcBef>
                  <a:spcPts val="0"/>
                </a:spcBef>
              </a:pPr>
              <a:r>
                <a:rPr lang="nl-NL" sz="1200" b="1" kern="0" dirty="0"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rPr>
                <a:t>Management</a:t>
              </a:r>
            </a:p>
            <a:p>
              <a:pPr hangingPunct="0">
                <a:spcBef>
                  <a:spcPts val="0"/>
                </a:spcBef>
              </a:pPr>
              <a:r>
                <a:rPr lang="nl-NL" sz="1200" b="1" kern="0" dirty="0"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rPr>
                <a:t>BUY OUT</a:t>
              </a:r>
              <a:endParaRPr sz="1200" b="1" kern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cxnSp>
          <p:nvCxnSpPr>
            <p:cNvPr id="29" name="Rechte verbindingslijn met pijl 190"/>
            <p:cNvCxnSpPr/>
            <p:nvPr/>
          </p:nvCxnSpPr>
          <p:spPr>
            <a:xfrm>
              <a:off x="5185069" y="3461919"/>
              <a:ext cx="0" cy="342456"/>
            </a:xfrm>
            <a:prstGeom prst="straightConnector1">
              <a:avLst/>
            </a:prstGeom>
            <a:noFill/>
            <a:ln w="25400" cap="flat">
              <a:solidFill>
                <a:srgbClr val="53585F">
                  <a:lumMod val="60000"/>
                  <a:lumOff val="40000"/>
                </a:srgbClr>
              </a:solidFill>
              <a:prstDash val="solid"/>
              <a:miter lim="400000"/>
              <a:tailEnd type="triangle"/>
            </a:ln>
            <a:effectLst/>
            <a:sp3d/>
          </p:spPr>
        </p:cxnSp>
      </p:grpSp>
    </p:spTree>
    <p:extLst>
      <p:ext uri="{BB962C8B-B14F-4D97-AF65-F5344CB8AC3E}">
        <p14:creationId xmlns:p14="http://schemas.microsoft.com/office/powerpoint/2010/main" val="402469926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o contentpagina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399396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feerplaat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77328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feerplaat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227522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feerplaat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0636856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feerplaat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772022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feerplaat 5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20946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subtitel - rood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326691" y="1179513"/>
            <a:ext cx="2249794" cy="1327150"/>
          </a:xfrm>
          <a:prstGeom prst="rect">
            <a:avLst/>
          </a:prstGeom>
        </p:spPr>
        <p:txBody>
          <a:bodyPr/>
          <a:lstStyle>
            <a:lvl1pPr marL="0" indent="0">
              <a:buFont typeface="+mj-lt"/>
              <a:buNone/>
              <a:defRPr sz="650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noProof="0" dirty="0"/>
              <a:t>2.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326690" y="3833813"/>
            <a:ext cx="6696433" cy="1327150"/>
          </a:xfrm>
          <a:prstGeom prst="rect">
            <a:avLst/>
          </a:prstGeom>
        </p:spPr>
        <p:txBody>
          <a:bodyPr/>
          <a:lstStyle>
            <a:lvl1pPr marL="0" indent="0">
              <a:buFont typeface="+mj-lt"/>
              <a:buNone/>
              <a:defRPr sz="650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noProof="0"/>
              <a:t>Subtitel</a:t>
            </a:r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1326690" y="2557289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noProof="0"/>
              <a:t>Klik om de stijl te bewerken</a:t>
            </a:r>
          </a:p>
        </p:txBody>
      </p:sp>
    </p:spTree>
    <p:extLst>
      <p:ext uri="{BB962C8B-B14F-4D97-AF65-F5344CB8AC3E}">
        <p14:creationId xmlns:p14="http://schemas.microsoft.com/office/powerpoint/2010/main" val="169989899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feerplaat 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0623007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feerplaat met wisselbare achtergrond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>
          <a:xfrm>
            <a:off x="6086277" y="0"/>
            <a:ext cx="6110213" cy="6868654"/>
            <a:chOff x="6086277" y="0"/>
            <a:chExt cx="6110213" cy="6868654"/>
          </a:xfrm>
        </p:grpSpPr>
        <p:sp>
          <p:nvSpPr>
            <p:cNvPr id="4" name="Freeform: Shape 3"/>
            <p:cNvSpPr/>
            <p:nvPr/>
          </p:nvSpPr>
          <p:spPr>
            <a:xfrm>
              <a:off x="8010525" y="0"/>
              <a:ext cx="4181475" cy="6858000"/>
            </a:xfrm>
            <a:custGeom>
              <a:avLst/>
              <a:gdLst>
                <a:gd name="connsiteX0" fmla="*/ 1866900 w 4781550"/>
                <a:gd name="connsiteY0" fmla="*/ 9525 h 6915150"/>
                <a:gd name="connsiteX1" fmla="*/ 1390650 w 4781550"/>
                <a:gd name="connsiteY1" fmla="*/ 962025 h 6915150"/>
                <a:gd name="connsiteX2" fmla="*/ 1304925 w 4781550"/>
                <a:gd name="connsiteY2" fmla="*/ 4362450 h 6915150"/>
                <a:gd name="connsiteX3" fmla="*/ 0 w 4781550"/>
                <a:gd name="connsiteY3" fmla="*/ 6238875 h 6915150"/>
                <a:gd name="connsiteX4" fmla="*/ 1000125 w 4781550"/>
                <a:gd name="connsiteY4" fmla="*/ 6915150 h 6915150"/>
                <a:gd name="connsiteX5" fmla="*/ 4781550 w 4781550"/>
                <a:gd name="connsiteY5" fmla="*/ 6915150 h 6915150"/>
                <a:gd name="connsiteX6" fmla="*/ 4781550 w 4781550"/>
                <a:gd name="connsiteY6" fmla="*/ 0 h 6915150"/>
                <a:gd name="connsiteX7" fmla="*/ 1866900 w 4781550"/>
                <a:gd name="connsiteY7" fmla="*/ 9525 h 6915150"/>
                <a:gd name="connsiteX0" fmla="*/ 1866900 w 4781550"/>
                <a:gd name="connsiteY0" fmla="*/ 9525 h 6915150"/>
                <a:gd name="connsiteX1" fmla="*/ 1390650 w 4781550"/>
                <a:gd name="connsiteY1" fmla="*/ 962025 h 6915150"/>
                <a:gd name="connsiteX2" fmla="*/ 1304925 w 4781550"/>
                <a:gd name="connsiteY2" fmla="*/ 4362450 h 6915150"/>
                <a:gd name="connsiteX3" fmla="*/ 0 w 4781550"/>
                <a:gd name="connsiteY3" fmla="*/ 6238875 h 6915150"/>
                <a:gd name="connsiteX4" fmla="*/ 1000125 w 4781550"/>
                <a:gd name="connsiteY4" fmla="*/ 6915150 h 6915150"/>
                <a:gd name="connsiteX5" fmla="*/ 4781550 w 4781550"/>
                <a:gd name="connsiteY5" fmla="*/ 6915150 h 6915150"/>
                <a:gd name="connsiteX6" fmla="*/ 4781550 w 4781550"/>
                <a:gd name="connsiteY6" fmla="*/ 0 h 6915150"/>
                <a:gd name="connsiteX7" fmla="*/ 1866900 w 4781550"/>
                <a:gd name="connsiteY7" fmla="*/ 9525 h 6915150"/>
                <a:gd name="connsiteX0" fmla="*/ 1859866 w 4781550"/>
                <a:gd name="connsiteY0" fmla="*/ 2447 h 6915150"/>
                <a:gd name="connsiteX1" fmla="*/ 1390650 w 4781550"/>
                <a:gd name="connsiteY1" fmla="*/ 962025 h 6915150"/>
                <a:gd name="connsiteX2" fmla="*/ 1304925 w 4781550"/>
                <a:gd name="connsiteY2" fmla="*/ 4362450 h 6915150"/>
                <a:gd name="connsiteX3" fmla="*/ 0 w 4781550"/>
                <a:gd name="connsiteY3" fmla="*/ 6238875 h 6915150"/>
                <a:gd name="connsiteX4" fmla="*/ 1000125 w 4781550"/>
                <a:gd name="connsiteY4" fmla="*/ 6915150 h 6915150"/>
                <a:gd name="connsiteX5" fmla="*/ 4781550 w 4781550"/>
                <a:gd name="connsiteY5" fmla="*/ 6915150 h 6915150"/>
                <a:gd name="connsiteX6" fmla="*/ 4781550 w 4781550"/>
                <a:gd name="connsiteY6" fmla="*/ 0 h 6915150"/>
                <a:gd name="connsiteX7" fmla="*/ 1859866 w 4781550"/>
                <a:gd name="connsiteY7" fmla="*/ 2447 h 6915150"/>
                <a:gd name="connsiteX0" fmla="*/ 1859866 w 4781550"/>
                <a:gd name="connsiteY0" fmla="*/ 2447 h 6915150"/>
                <a:gd name="connsiteX1" fmla="*/ 1390650 w 4781550"/>
                <a:gd name="connsiteY1" fmla="*/ 962025 h 6915150"/>
                <a:gd name="connsiteX2" fmla="*/ 2047875 w 4781550"/>
                <a:gd name="connsiteY2" fmla="*/ 3988664 h 6915150"/>
                <a:gd name="connsiteX3" fmla="*/ 0 w 4781550"/>
                <a:gd name="connsiteY3" fmla="*/ 6238875 h 6915150"/>
                <a:gd name="connsiteX4" fmla="*/ 1000125 w 4781550"/>
                <a:gd name="connsiteY4" fmla="*/ 6915150 h 6915150"/>
                <a:gd name="connsiteX5" fmla="*/ 4781550 w 4781550"/>
                <a:gd name="connsiteY5" fmla="*/ 6915150 h 6915150"/>
                <a:gd name="connsiteX6" fmla="*/ 4781550 w 4781550"/>
                <a:gd name="connsiteY6" fmla="*/ 0 h 6915150"/>
                <a:gd name="connsiteX7" fmla="*/ 1859866 w 4781550"/>
                <a:gd name="connsiteY7" fmla="*/ 2447 h 6915150"/>
                <a:gd name="connsiteX0" fmla="*/ 1259791 w 4181475"/>
                <a:gd name="connsiteY0" fmla="*/ 2447 h 6915150"/>
                <a:gd name="connsiteX1" fmla="*/ 790575 w 4181475"/>
                <a:gd name="connsiteY1" fmla="*/ 962025 h 6915150"/>
                <a:gd name="connsiteX2" fmla="*/ 1447800 w 4181475"/>
                <a:gd name="connsiteY2" fmla="*/ 3988664 h 6915150"/>
                <a:gd name="connsiteX3" fmla="*/ 0 w 4181475"/>
                <a:gd name="connsiteY3" fmla="*/ 6056774 h 6915150"/>
                <a:gd name="connsiteX4" fmla="*/ 400050 w 4181475"/>
                <a:gd name="connsiteY4" fmla="*/ 6915150 h 6915150"/>
                <a:gd name="connsiteX5" fmla="*/ 4181475 w 4181475"/>
                <a:gd name="connsiteY5" fmla="*/ 6915150 h 6915150"/>
                <a:gd name="connsiteX6" fmla="*/ 4181475 w 4181475"/>
                <a:gd name="connsiteY6" fmla="*/ 0 h 6915150"/>
                <a:gd name="connsiteX7" fmla="*/ 1259791 w 4181475"/>
                <a:gd name="connsiteY7" fmla="*/ 2447 h 6915150"/>
                <a:gd name="connsiteX0" fmla="*/ 1259791 w 4181475"/>
                <a:gd name="connsiteY0" fmla="*/ 2447 h 6915150"/>
                <a:gd name="connsiteX1" fmla="*/ 790575 w 4181475"/>
                <a:gd name="connsiteY1" fmla="*/ 962025 h 6915150"/>
                <a:gd name="connsiteX2" fmla="*/ 1847850 w 4181475"/>
                <a:gd name="connsiteY2" fmla="*/ 3298598 h 6915150"/>
                <a:gd name="connsiteX3" fmla="*/ 0 w 4181475"/>
                <a:gd name="connsiteY3" fmla="*/ 6056774 h 6915150"/>
                <a:gd name="connsiteX4" fmla="*/ 400050 w 4181475"/>
                <a:gd name="connsiteY4" fmla="*/ 6915150 h 6915150"/>
                <a:gd name="connsiteX5" fmla="*/ 4181475 w 4181475"/>
                <a:gd name="connsiteY5" fmla="*/ 6915150 h 6915150"/>
                <a:gd name="connsiteX6" fmla="*/ 4181475 w 4181475"/>
                <a:gd name="connsiteY6" fmla="*/ 0 h 6915150"/>
                <a:gd name="connsiteX7" fmla="*/ 1259791 w 4181475"/>
                <a:gd name="connsiteY7" fmla="*/ 2447 h 69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81475" h="6915150">
                  <a:moveTo>
                    <a:pt x="1259791" y="2447"/>
                  </a:moveTo>
                  <a:lnTo>
                    <a:pt x="790575" y="962025"/>
                  </a:lnTo>
                  <a:lnTo>
                    <a:pt x="1847850" y="3298598"/>
                  </a:lnTo>
                  <a:lnTo>
                    <a:pt x="0" y="6056774"/>
                  </a:lnTo>
                  <a:lnTo>
                    <a:pt x="400050" y="6915150"/>
                  </a:lnTo>
                  <a:lnTo>
                    <a:pt x="4181475" y="6915150"/>
                  </a:lnTo>
                  <a:lnTo>
                    <a:pt x="4181475" y="0"/>
                  </a:lnTo>
                  <a:lnTo>
                    <a:pt x="1259791" y="244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6" name="Vrije vorm: vorm 19"/>
            <p:cNvSpPr/>
            <p:nvPr userDrawn="1"/>
          </p:nvSpPr>
          <p:spPr>
            <a:xfrm>
              <a:off x="6086277" y="0"/>
              <a:ext cx="6110213" cy="6868654"/>
            </a:xfrm>
            <a:custGeom>
              <a:avLst/>
              <a:gdLst>
                <a:gd name="connsiteX0" fmla="*/ 228775 w 7050712"/>
                <a:gd name="connsiteY0" fmla="*/ 0 h 6124353"/>
                <a:gd name="connsiteX1" fmla="*/ 3674256 w 7050712"/>
                <a:gd name="connsiteY1" fmla="*/ 0 h 6124353"/>
                <a:gd name="connsiteX2" fmla="*/ 3679520 w 7050712"/>
                <a:gd name="connsiteY2" fmla="*/ 1693 h 6124353"/>
                <a:gd name="connsiteX3" fmla="*/ 3788812 w 7050712"/>
                <a:gd name="connsiteY3" fmla="*/ 158547 h 6124353"/>
                <a:gd name="connsiteX4" fmla="*/ 3526510 w 7050712"/>
                <a:gd name="connsiteY4" fmla="*/ 421187 h 6124353"/>
                <a:gd name="connsiteX5" fmla="*/ 3264208 w 7050712"/>
                <a:gd name="connsiteY5" fmla="*/ 683827 h 6124353"/>
                <a:gd name="connsiteX6" fmla="*/ 3992825 w 7050712"/>
                <a:gd name="connsiteY6" fmla="*/ 1967844 h 6124353"/>
                <a:gd name="connsiteX7" fmla="*/ 4109404 w 7050712"/>
                <a:gd name="connsiteY7" fmla="*/ 1967844 h 6124353"/>
                <a:gd name="connsiteX8" fmla="*/ 4838022 w 7050712"/>
                <a:gd name="connsiteY8" fmla="*/ 975649 h 6124353"/>
                <a:gd name="connsiteX9" fmla="*/ 4663154 w 7050712"/>
                <a:gd name="connsiteY9" fmla="*/ 450369 h 6124353"/>
                <a:gd name="connsiteX10" fmla="*/ 4196838 w 7050712"/>
                <a:gd name="connsiteY10" fmla="*/ 158547 h 6124353"/>
                <a:gd name="connsiteX11" fmla="*/ 4302488 w 7050712"/>
                <a:gd name="connsiteY11" fmla="*/ 12636 h 6124353"/>
                <a:gd name="connsiteX12" fmla="*/ 4332963 w 7050712"/>
                <a:gd name="connsiteY12" fmla="*/ 0 h 6124353"/>
                <a:gd name="connsiteX13" fmla="*/ 7030103 w 7050712"/>
                <a:gd name="connsiteY13" fmla="*/ 0 h 6124353"/>
                <a:gd name="connsiteX14" fmla="*/ 7046360 w 7050712"/>
                <a:gd name="connsiteY14" fmla="*/ 29963 h 6124353"/>
                <a:gd name="connsiteX15" fmla="*/ 7050712 w 7050712"/>
                <a:gd name="connsiteY15" fmla="*/ 56779 h 6124353"/>
                <a:gd name="connsiteX16" fmla="*/ 7050712 w 7050712"/>
                <a:gd name="connsiteY16" fmla="*/ 102568 h 6124353"/>
                <a:gd name="connsiteX17" fmla="*/ 7050003 w 7050712"/>
                <a:gd name="connsiteY17" fmla="*/ 112266 h 6124353"/>
                <a:gd name="connsiteX18" fmla="*/ 6732428 w 7050712"/>
                <a:gd name="connsiteY18" fmla="*/ 362822 h 6124353"/>
                <a:gd name="connsiteX19" fmla="*/ 5450060 w 7050712"/>
                <a:gd name="connsiteY19" fmla="*/ 1150742 h 6124353"/>
                <a:gd name="connsiteX20" fmla="*/ 4371706 w 7050712"/>
                <a:gd name="connsiteY20" fmla="*/ 2376394 h 6124353"/>
                <a:gd name="connsiteX21" fmla="*/ 4342562 w 7050712"/>
                <a:gd name="connsiteY21" fmla="*/ 2493123 h 6124353"/>
                <a:gd name="connsiteX22" fmla="*/ 5799797 w 7050712"/>
                <a:gd name="connsiteY22" fmla="*/ 4915246 h 6124353"/>
                <a:gd name="connsiteX23" fmla="*/ 6790718 w 7050712"/>
                <a:gd name="connsiteY23" fmla="*/ 5673983 h 6124353"/>
                <a:gd name="connsiteX24" fmla="*/ 7006571 w 7050712"/>
                <a:gd name="connsiteY24" fmla="*/ 5740099 h 6124353"/>
                <a:gd name="connsiteX25" fmla="*/ 7050712 w 7050712"/>
                <a:gd name="connsiteY25" fmla="*/ 5759754 h 6124353"/>
                <a:gd name="connsiteX26" fmla="*/ 7050712 w 7050712"/>
                <a:gd name="connsiteY26" fmla="*/ 6124353 h 6124353"/>
                <a:gd name="connsiteX27" fmla="*/ 3404617 w 7050712"/>
                <a:gd name="connsiteY27" fmla="*/ 6124353 h 6124353"/>
                <a:gd name="connsiteX28" fmla="*/ 3385511 w 7050712"/>
                <a:gd name="connsiteY28" fmla="*/ 6110919 h 6124353"/>
                <a:gd name="connsiteX29" fmla="*/ 3322497 w 7050712"/>
                <a:gd name="connsiteY29" fmla="*/ 5994988 h 6124353"/>
                <a:gd name="connsiteX30" fmla="*/ 3672234 w 7050712"/>
                <a:gd name="connsiteY30" fmla="*/ 5703166 h 6124353"/>
                <a:gd name="connsiteX31" fmla="*/ 3847102 w 7050712"/>
                <a:gd name="connsiteY31" fmla="*/ 5119522 h 6124353"/>
                <a:gd name="connsiteX32" fmla="*/ 3147629 w 7050712"/>
                <a:gd name="connsiteY32" fmla="*/ 3981416 h 6124353"/>
                <a:gd name="connsiteX33" fmla="*/ 3031050 w 7050712"/>
                <a:gd name="connsiteY33" fmla="*/ 3952233 h 6124353"/>
                <a:gd name="connsiteX34" fmla="*/ 2185853 w 7050712"/>
                <a:gd name="connsiteY34" fmla="*/ 5265433 h 6124353"/>
                <a:gd name="connsiteX35" fmla="*/ 2739603 w 7050712"/>
                <a:gd name="connsiteY35" fmla="*/ 5761530 h 6124353"/>
                <a:gd name="connsiteX36" fmla="*/ 2972761 w 7050712"/>
                <a:gd name="connsiteY36" fmla="*/ 5994988 h 6124353"/>
                <a:gd name="connsiteX37" fmla="*/ 2891304 w 7050712"/>
                <a:gd name="connsiteY37" fmla="*/ 6110919 h 6124353"/>
                <a:gd name="connsiteX38" fmla="*/ 2867402 w 7050712"/>
                <a:gd name="connsiteY38" fmla="*/ 6124353 h 6124353"/>
                <a:gd name="connsiteX39" fmla="*/ 38826 w 7050712"/>
                <a:gd name="connsiteY39" fmla="*/ 6124353 h 6124353"/>
                <a:gd name="connsiteX40" fmla="*/ 14060 w 7050712"/>
                <a:gd name="connsiteY40" fmla="*/ 6091597 h 6124353"/>
                <a:gd name="connsiteX41" fmla="*/ 0 w 7050712"/>
                <a:gd name="connsiteY41" fmla="*/ 6024170 h 6124353"/>
                <a:gd name="connsiteX42" fmla="*/ 349737 w 7050712"/>
                <a:gd name="connsiteY42" fmla="*/ 5732348 h 6124353"/>
                <a:gd name="connsiteX43" fmla="*/ 1457236 w 7050712"/>
                <a:gd name="connsiteY43" fmla="*/ 5090339 h 6124353"/>
                <a:gd name="connsiteX44" fmla="*/ 2768748 w 7050712"/>
                <a:gd name="connsiteY44" fmla="*/ 3514500 h 6124353"/>
                <a:gd name="connsiteX45" fmla="*/ 2768748 w 7050712"/>
                <a:gd name="connsiteY45" fmla="*/ 3339407 h 6124353"/>
                <a:gd name="connsiteX46" fmla="*/ 1544670 w 7050712"/>
                <a:gd name="connsiteY46" fmla="*/ 1238288 h 6124353"/>
                <a:gd name="connsiteX47" fmla="*/ 612039 w 7050712"/>
                <a:gd name="connsiteY47" fmla="*/ 450369 h 6124353"/>
                <a:gd name="connsiteX48" fmla="*/ 145724 w 7050712"/>
                <a:gd name="connsiteY48" fmla="*/ 129365 h 6124353"/>
                <a:gd name="connsiteX49" fmla="*/ 189896 w 7050712"/>
                <a:gd name="connsiteY49" fmla="*/ 31331 h 6124353"/>
                <a:gd name="connsiteX0" fmla="*/ 228775 w 7050712"/>
                <a:gd name="connsiteY0" fmla="*/ 14281 h 6138634"/>
                <a:gd name="connsiteX1" fmla="*/ 3674256 w 7050712"/>
                <a:gd name="connsiteY1" fmla="*/ 14281 h 6138634"/>
                <a:gd name="connsiteX2" fmla="*/ 3679520 w 7050712"/>
                <a:gd name="connsiteY2" fmla="*/ 15974 h 6138634"/>
                <a:gd name="connsiteX3" fmla="*/ 3788812 w 7050712"/>
                <a:gd name="connsiteY3" fmla="*/ 172828 h 6138634"/>
                <a:gd name="connsiteX4" fmla="*/ 3526510 w 7050712"/>
                <a:gd name="connsiteY4" fmla="*/ 435468 h 6138634"/>
                <a:gd name="connsiteX5" fmla="*/ 3264208 w 7050712"/>
                <a:gd name="connsiteY5" fmla="*/ 698108 h 6138634"/>
                <a:gd name="connsiteX6" fmla="*/ 3992825 w 7050712"/>
                <a:gd name="connsiteY6" fmla="*/ 1982125 h 6138634"/>
                <a:gd name="connsiteX7" fmla="*/ 4109404 w 7050712"/>
                <a:gd name="connsiteY7" fmla="*/ 1982125 h 6138634"/>
                <a:gd name="connsiteX8" fmla="*/ 4838022 w 7050712"/>
                <a:gd name="connsiteY8" fmla="*/ 989930 h 6138634"/>
                <a:gd name="connsiteX9" fmla="*/ 4663154 w 7050712"/>
                <a:gd name="connsiteY9" fmla="*/ 464650 h 6138634"/>
                <a:gd name="connsiteX10" fmla="*/ 4196838 w 7050712"/>
                <a:gd name="connsiteY10" fmla="*/ 172828 h 6138634"/>
                <a:gd name="connsiteX11" fmla="*/ 4302488 w 7050712"/>
                <a:gd name="connsiteY11" fmla="*/ 26917 h 6138634"/>
                <a:gd name="connsiteX12" fmla="*/ 4332963 w 7050712"/>
                <a:gd name="connsiteY12" fmla="*/ 14281 h 6138634"/>
                <a:gd name="connsiteX13" fmla="*/ 7030103 w 7050712"/>
                <a:gd name="connsiteY13" fmla="*/ 14281 h 6138634"/>
                <a:gd name="connsiteX14" fmla="*/ 7034932 w 7050712"/>
                <a:gd name="connsiteY14" fmla="*/ 0 h 6138634"/>
                <a:gd name="connsiteX15" fmla="*/ 7046360 w 7050712"/>
                <a:gd name="connsiteY15" fmla="*/ 44244 h 6138634"/>
                <a:gd name="connsiteX16" fmla="*/ 7050712 w 7050712"/>
                <a:gd name="connsiteY16" fmla="*/ 71060 h 6138634"/>
                <a:gd name="connsiteX17" fmla="*/ 7050712 w 7050712"/>
                <a:gd name="connsiteY17" fmla="*/ 116849 h 6138634"/>
                <a:gd name="connsiteX18" fmla="*/ 7050003 w 7050712"/>
                <a:gd name="connsiteY18" fmla="*/ 126547 h 6138634"/>
                <a:gd name="connsiteX19" fmla="*/ 6732428 w 7050712"/>
                <a:gd name="connsiteY19" fmla="*/ 377103 h 6138634"/>
                <a:gd name="connsiteX20" fmla="*/ 5450060 w 7050712"/>
                <a:gd name="connsiteY20" fmla="*/ 1165023 h 6138634"/>
                <a:gd name="connsiteX21" fmla="*/ 4371706 w 7050712"/>
                <a:gd name="connsiteY21" fmla="*/ 2390675 h 6138634"/>
                <a:gd name="connsiteX22" fmla="*/ 4342562 w 7050712"/>
                <a:gd name="connsiteY22" fmla="*/ 2507404 h 6138634"/>
                <a:gd name="connsiteX23" fmla="*/ 5799797 w 7050712"/>
                <a:gd name="connsiteY23" fmla="*/ 4929527 h 6138634"/>
                <a:gd name="connsiteX24" fmla="*/ 6790718 w 7050712"/>
                <a:gd name="connsiteY24" fmla="*/ 5688264 h 6138634"/>
                <a:gd name="connsiteX25" fmla="*/ 7006571 w 7050712"/>
                <a:gd name="connsiteY25" fmla="*/ 5754380 h 6138634"/>
                <a:gd name="connsiteX26" fmla="*/ 7050712 w 7050712"/>
                <a:gd name="connsiteY26" fmla="*/ 5774035 h 6138634"/>
                <a:gd name="connsiteX27" fmla="*/ 7050712 w 7050712"/>
                <a:gd name="connsiteY27" fmla="*/ 6138634 h 6138634"/>
                <a:gd name="connsiteX28" fmla="*/ 3404617 w 7050712"/>
                <a:gd name="connsiteY28" fmla="*/ 6138634 h 6138634"/>
                <a:gd name="connsiteX29" fmla="*/ 3385511 w 7050712"/>
                <a:gd name="connsiteY29" fmla="*/ 6125200 h 6138634"/>
                <a:gd name="connsiteX30" fmla="*/ 3322497 w 7050712"/>
                <a:gd name="connsiteY30" fmla="*/ 6009269 h 6138634"/>
                <a:gd name="connsiteX31" fmla="*/ 3672234 w 7050712"/>
                <a:gd name="connsiteY31" fmla="*/ 5717447 h 6138634"/>
                <a:gd name="connsiteX32" fmla="*/ 3847102 w 7050712"/>
                <a:gd name="connsiteY32" fmla="*/ 5133803 h 6138634"/>
                <a:gd name="connsiteX33" fmla="*/ 3147629 w 7050712"/>
                <a:gd name="connsiteY33" fmla="*/ 3995697 h 6138634"/>
                <a:gd name="connsiteX34" fmla="*/ 3031050 w 7050712"/>
                <a:gd name="connsiteY34" fmla="*/ 3966514 h 6138634"/>
                <a:gd name="connsiteX35" fmla="*/ 2185853 w 7050712"/>
                <a:gd name="connsiteY35" fmla="*/ 5279714 h 6138634"/>
                <a:gd name="connsiteX36" fmla="*/ 2739603 w 7050712"/>
                <a:gd name="connsiteY36" fmla="*/ 5775811 h 6138634"/>
                <a:gd name="connsiteX37" fmla="*/ 2972761 w 7050712"/>
                <a:gd name="connsiteY37" fmla="*/ 6009269 h 6138634"/>
                <a:gd name="connsiteX38" fmla="*/ 2891304 w 7050712"/>
                <a:gd name="connsiteY38" fmla="*/ 6125200 h 6138634"/>
                <a:gd name="connsiteX39" fmla="*/ 2867402 w 7050712"/>
                <a:gd name="connsiteY39" fmla="*/ 6138634 h 6138634"/>
                <a:gd name="connsiteX40" fmla="*/ 38826 w 7050712"/>
                <a:gd name="connsiteY40" fmla="*/ 6138634 h 6138634"/>
                <a:gd name="connsiteX41" fmla="*/ 14060 w 7050712"/>
                <a:gd name="connsiteY41" fmla="*/ 6105878 h 6138634"/>
                <a:gd name="connsiteX42" fmla="*/ 0 w 7050712"/>
                <a:gd name="connsiteY42" fmla="*/ 6038451 h 6138634"/>
                <a:gd name="connsiteX43" fmla="*/ 349737 w 7050712"/>
                <a:gd name="connsiteY43" fmla="*/ 5746629 h 6138634"/>
                <a:gd name="connsiteX44" fmla="*/ 1457236 w 7050712"/>
                <a:gd name="connsiteY44" fmla="*/ 5104620 h 6138634"/>
                <a:gd name="connsiteX45" fmla="*/ 2768748 w 7050712"/>
                <a:gd name="connsiteY45" fmla="*/ 3528781 h 6138634"/>
                <a:gd name="connsiteX46" fmla="*/ 2768748 w 7050712"/>
                <a:gd name="connsiteY46" fmla="*/ 3353688 h 6138634"/>
                <a:gd name="connsiteX47" fmla="*/ 1544670 w 7050712"/>
                <a:gd name="connsiteY47" fmla="*/ 1252569 h 6138634"/>
                <a:gd name="connsiteX48" fmla="*/ 612039 w 7050712"/>
                <a:gd name="connsiteY48" fmla="*/ 464650 h 6138634"/>
                <a:gd name="connsiteX49" fmla="*/ 145724 w 7050712"/>
                <a:gd name="connsiteY49" fmla="*/ 143646 h 6138634"/>
                <a:gd name="connsiteX50" fmla="*/ 189896 w 7050712"/>
                <a:gd name="connsiteY50" fmla="*/ 45612 h 6138634"/>
                <a:gd name="connsiteX51" fmla="*/ 228775 w 7050712"/>
                <a:gd name="connsiteY51" fmla="*/ 14281 h 6138634"/>
                <a:gd name="connsiteX0" fmla="*/ 228775 w 7050712"/>
                <a:gd name="connsiteY0" fmla="*/ 0 h 6124353"/>
                <a:gd name="connsiteX1" fmla="*/ 3674256 w 7050712"/>
                <a:gd name="connsiteY1" fmla="*/ 0 h 6124353"/>
                <a:gd name="connsiteX2" fmla="*/ 3679520 w 7050712"/>
                <a:gd name="connsiteY2" fmla="*/ 1693 h 6124353"/>
                <a:gd name="connsiteX3" fmla="*/ 3788812 w 7050712"/>
                <a:gd name="connsiteY3" fmla="*/ 158547 h 6124353"/>
                <a:gd name="connsiteX4" fmla="*/ 3526510 w 7050712"/>
                <a:gd name="connsiteY4" fmla="*/ 421187 h 6124353"/>
                <a:gd name="connsiteX5" fmla="*/ 3264208 w 7050712"/>
                <a:gd name="connsiteY5" fmla="*/ 683827 h 6124353"/>
                <a:gd name="connsiteX6" fmla="*/ 3992825 w 7050712"/>
                <a:gd name="connsiteY6" fmla="*/ 1967844 h 6124353"/>
                <a:gd name="connsiteX7" fmla="*/ 4109404 w 7050712"/>
                <a:gd name="connsiteY7" fmla="*/ 1967844 h 6124353"/>
                <a:gd name="connsiteX8" fmla="*/ 4838022 w 7050712"/>
                <a:gd name="connsiteY8" fmla="*/ 975649 h 6124353"/>
                <a:gd name="connsiteX9" fmla="*/ 4663154 w 7050712"/>
                <a:gd name="connsiteY9" fmla="*/ 450369 h 6124353"/>
                <a:gd name="connsiteX10" fmla="*/ 4196838 w 7050712"/>
                <a:gd name="connsiteY10" fmla="*/ 158547 h 6124353"/>
                <a:gd name="connsiteX11" fmla="*/ 4302488 w 7050712"/>
                <a:gd name="connsiteY11" fmla="*/ 12636 h 6124353"/>
                <a:gd name="connsiteX12" fmla="*/ 4332963 w 7050712"/>
                <a:gd name="connsiteY12" fmla="*/ 0 h 6124353"/>
                <a:gd name="connsiteX13" fmla="*/ 7030103 w 7050712"/>
                <a:gd name="connsiteY13" fmla="*/ 0 h 6124353"/>
                <a:gd name="connsiteX14" fmla="*/ 6348709 w 7050712"/>
                <a:gd name="connsiteY14" fmla="*/ 63853 h 6124353"/>
                <a:gd name="connsiteX15" fmla="*/ 7046360 w 7050712"/>
                <a:gd name="connsiteY15" fmla="*/ 29963 h 6124353"/>
                <a:gd name="connsiteX16" fmla="*/ 7050712 w 7050712"/>
                <a:gd name="connsiteY16" fmla="*/ 56779 h 6124353"/>
                <a:gd name="connsiteX17" fmla="*/ 7050712 w 7050712"/>
                <a:gd name="connsiteY17" fmla="*/ 102568 h 6124353"/>
                <a:gd name="connsiteX18" fmla="*/ 7050003 w 7050712"/>
                <a:gd name="connsiteY18" fmla="*/ 112266 h 6124353"/>
                <a:gd name="connsiteX19" fmla="*/ 6732428 w 7050712"/>
                <a:gd name="connsiteY19" fmla="*/ 362822 h 6124353"/>
                <a:gd name="connsiteX20" fmla="*/ 5450060 w 7050712"/>
                <a:gd name="connsiteY20" fmla="*/ 1150742 h 6124353"/>
                <a:gd name="connsiteX21" fmla="*/ 4371706 w 7050712"/>
                <a:gd name="connsiteY21" fmla="*/ 2376394 h 6124353"/>
                <a:gd name="connsiteX22" fmla="*/ 4342562 w 7050712"/>
                <a:gd name="connsiteY22" fmla="*/ 2493123 h 6124353"/>
                <a:gd name="connsiteX23" fmla="*/ 5799797 w 7050712"/>
                <a:gd name="connsiteY23" fmla="*/ 4915246 h 6124353"/>
                <a:gd name="connsiteX24" fmla="*/ 6790718 w 7050712"/>
                <a:gd name="connsiteY24" fmla="*/ 5673983 h 6124353"/>
                <a:gd name="connsiteX25" fmla="*/ 7006571 w 7050712"/>
                <a:gd name="connsiteY25" fmla="*/ 5740099 h 6124353"/>
                <a:gd name="connsiteX26" fmla="*/ 7050712 w 7050712"/>
                <a:gd name="connsiteY26" fmla="*/ 5759754 h 6124353"/>
                <a:gd name="connsiteX27" fmla="*/ 7050712 w 7050712"/>
                <a:gd name="connsiteY27" fmla="*/ 6124353 h 6124353"/>
                <a:gd name="connsiteX28" fmla="*/ 3404617 w 7050712"/>
                <a:gd name="connsiteY28" fmla="*/ 6124353 h 6124353"/>
                <a:gd name="connsiteX29" fmla="*/ 3385511 w 7050712"/>
                <a:gd name="connsiteY29" fmla="*/ 6110919 h 6124353"/>
                <a:gd name="connsiteX30" fmla="*/ 3322497 w 7050712"/>
                <a:gd name="connsiteY30" fmla="*/ 5994988 h 6124353"/>
                <a:gd name="connsiteX31" fmla="*/ 3672234 w 7050712"/>
                <a:gd name="connsiteY31" fmla="*/ 5703166 h 6124353"/>
                <a:gd name="connsiteX32" fmla="*/ 3847102 w 7050712"/>
                <a:gd name="connsiteY32" fmla="*/ 5119522 h 6124353"/>
                <a:gd name="connsiteX33" fmla="*/ 3147629 w 7050712"/>
                <a:gd name="connsiteY33" fmla="*/ 3981416 h 6124353"/>
                <a:gd name="connsiteX34" fmla="*/ 3031050 w 7050712"/>
                <a:gd name="connsiteY34" fmla="*/ 3952233 h 6124353"/>
                <a:gd name="connsiteX35" fmla="*/ 2185853 w 7050712"/>
                <a:gd name="connsiteY35" fmla="*/ 5265433 h 6124353"/>
                <a:gd name="connsiteX36" fmla="*/ 2739603 w 7050712"/>
                <a:gd name="connsiteY36" fmla="*/ 5761530 h 6124353"/>
                <a:gd name="connsiteX37" fmla="*/ 2972761 w 7050712"/>
                <a:gd name="connsiteY37" fmla="*/ 5994988 h 6124353"/>
                <a:gd name="connsiteX38" fmla="*/ 2891304 w 7050712"/>
                <a:gd name="connsiteY38" fmla="*/ 6110919 h 6124353"/>
                <a:gd name="connsiteX39" fmla="*/ 2867402 w 7050712"/>
                <a:gd name="connsiteY39" fmla="*/ 6124353 h 6124353"/>
                <a:gd name="connsiteX40" fmla="*/ 38826 w 7050712"/>
                <a:gd name="connsiteY40" fmla="*/ 6124353 h 6124353"/>
                <a:gd name="connsiteX41" fmla="*/ 14060 w 7050712"/>
                <a:gd name="connsiteY41" fmla="*/ 6091597 h 6124353"/>
                <a:gd name="connsiteX42" fmla="*/ 0 w 7050712"/>
                <a:gd name="connsiteY42" fmla="*/ 6024170 h 6124353"/>
                <a:gd name="connsiteX43" fmla="*/ 349737 w 7050712"/>
                <a:gd name="connsiteY43" fmla="*/ 5732348 h 6124353"/>
                <a:gd name="connsiteX44" fmla="*/ 1457236 w 7050712"/>
                <a:gd name="connsiteY44" fmla="*/ 5090339 h 6124353"/>
                <a:gd name="connsiteX45" fmla="*/ 2768748 w 7050712"/>
                <a:gd name="connsiteY45" fmla="*/ 3514500 h 6124353"/>
                <a:gd name="connsiteX46" fmla="*/ 2768748 w 7050712"/>
                <a:gd name="connsiteY46" fmla="*/ 3339407 h 6124353"/>
                <a:gd name="connsiteX47" fmla="*/ 1544670 w 7050712"/>
                <a:gd name="connsiteY47" fmla="*/ 1238288 h 6124353"/>
                <a:gd name="connsiteX48" fmla="*/ 612039 w 7050712"/>
                <a:gd name="connsiteY48" fmla="*/ 450369 h 6124353"/>
                <a:gd name="connsiteX49" fmla="*/ 145724 w 7050712"/>
                <a:gd name="connsiteY49" fmla="*/ 129365 h 6124353"/>
                <a:gd name="connsiteX50" fmla="*/ 189896 w 7050712"/>
                <a:gd name="connsiteY50" fmla="*/ 31331 h 6124353"/>
                <a:gd name="connsiteX51" fmla="*/ 228775 w 7050712"/>
                <a:gd name="connsiteY51" fmla="*/ 0 h 6124353"/>
                <a:gd name="connsiteX0" fmla="*/ 228775 w 7050712"/>
                <a:gd name="connsiteY0" fmla="*/ 0 h 6124353"/>
                <a:gd name="connsiteX1" fmla="*/ 3674256 w 7050712"/>
                <a:gd name="connsiteY1" fmla="*/ 0 h 6124353"/>
                <a:gd name="connsiteX2" fmla="*/ 3679520 w 7050712"/>
                <a:gd name="connsiteY2" fmla="*/ 1693 h 6124353"/>
                <a:gd name="connsiteX3" fmla="*/ 3788812 w 7050712"/>
                <a:gd name="connsiteY3" fmla="*/ 158547 h 6124353"/>
                <a:gd name="connsiteX4" fmla="*/ 3526510 w 7050712"/>
                <a:gd name="connsiteY4" fmla="*/ 421187 h 6124353"/>
                <a:gd name="connsiteX5" fmla="*/ 3264208 w 7050712"/>
                <a:gd name="connsiteY5" fmla="*/ 683827 h 6124353"/>
                <a:gd name="connsiteX6" fmla="*/ 3992825 w 7050712"/>
                <a:gd name="connsiteY6" fmla="*/ 1967844 h 6124353"/>
                <a:gd name="connsiteX7" fmla="*/ 4109404 w 7050712"/>
                <a:gd name="connsiteY7" fmla="*/ 1967844 h 6124353"/>
                <a:gd name="connsiteX8" fmla="*/ 4838022 w 7050712"/>
                <a:gd name="connsiteY8" fmla="*/ 975649 h 6124353"/>
                <a:gd name="connsiteX9" fmla="*/ 4663154 w 7050712"/>
                <a:gd name="connsiteY9" fmla="*/ 450369 h 6124353"/>
                <a:gd name="connsiteX10" fmla="*/ 4196838 w 7050712"/>
                <a:gd name="connsiteY10" fmla="*/ 158547 h 6124353"/>
                <a:gd name="connsiteX11" fmla="*/ 4302488 w 7050712"/>
                <a:gd name="connsiteY11" fmla="*/ 12636 h 6124353"/>
                <a:gd name="connsiteX12" fmla="*/ 4332963 w 7050712"/>
                <a:gd name="connsiteY12" fmla="*/ 0 h 6124353"/>
                <a:gd name="connsiteX13" fmla="*/ 7030103 w 7050712"/>
                <a:gd name="connsiteY13" fmla="*/ 0 h 6124353"/>
                <a:gd name="connsiteX14" fmla="*/ 6348709 w 7050712"/>
                <a:gd name="connsiteY14" fmla="*/ 63853 h 6124353"/>
                <a:gd name="connsiteX15" fmla="*/ 6533392 w 7050712"/>
                <a:gd name="connsiteY15" fmla="*/ 237188 h 6124353"/>
                <a:gd name="connsiteX16" fmla="*/ 7050712 w 7050712"/>
                <a:gd name="connsiteY16" fmla="*/ 56779 h 6124353"/>
                <a:gd name="connsiteX17" fmla="*/ 7050712 w 7050712"/>
                <a:gd name="connsiteY17" fmla="*/ 102568 h 6124353"/>
                <a:gd name="connsiteX18" fmla="*/ 7050003 w 7050712"/>
                <a:gd name="connsiteY18" fmla="*/ 112266 h 6124353"/>
                <a:gd name="connsiteX19" fmla="*/ 6732428 w 7050712"/>
                <a:gd name="connsiteY19" fmla="*/ 362822 h 6124353"/>
                <a:gd name="connsiteX20" fmla="*/ 5450060 w 7050712"/>
                <a:gd name="connsiteY20" fmla="*/ 1150742 h 6124353"/>
                <a:gd name="connsiteX21" fmla="*/ 4371706 w 7050712"/>
                <a:gd name="connsiteY21" fmla="*/ 2376394 h 6124353"/>
                <a:gd name="connsiteX22" fmla="*/ 4342562 w 7050712"/>
                <a:gd name="connsiteY22" fmla="*/ 2493123 h 6124353"/>
                <a:gd name="connsiteX23" fmla="*/ 5799797 w 7050712"/>
                <a:gd name="connsiteY23" fmla="*/ 4915246 h 6124353"/>
                <a:gd name="connsiteX24" fmla="*/ 6790718 w 7050712"/>
                <a:gd name="connsiteY24" fmla="*/ 5673983 h 6124353"/>
                <a:gd name="connsiteX25" fmla="*/ 7006571 w 7050712"/>
                <a:gd name="connsiteY25" fmla="*/ 5740099 h 6124353"/>
                <a:gd name="connsiteX26" fmla="*/ 7050712 w 7050712"/>
                <a:gd name="connsiteY26" fmla="*/ 5759754 h 6124353"/>
                <a:gd name="connsiteX27" fmla="*/ 7050712 w 7050712"/>
                <a:gd name="connsiteY27" fmla="*/ 6124353 h 6124353"/>
                <a:gd name="connsiteX28" fmla="*/ 3404617 w 7050712"/>
                <a:gd name="connsiteY28" fmla="*/ 6124353 h 6124353"/>
                <a:gd name="connsiteX29" fmla="*/ 3385511 w 7050712"/>
                <a:gd name="connsiteY29" fmla="*/ 6110919 h 6124353"/>
                <a:gd name="connsiteX30" fmla="*/ 3322497 w 7050712"/>
                <a:gd name="connsiteY30" fmla="*/ 5994988 h 6124353"/>
                <a:gd name="connsiteX31" fmla="*/ 3672234 w 7050712"/>
                <a:gd name="connsiteY31" fmla="*/ 5703166 h 6124353"/>
                <a:gd name="connsiteX32" fmla="*/ 3847102 w 7050712"/>
                <a:gd name="connsiteY32" fmla="*/ 5119522 h 6124353"/>
                <a:gd name="connsiteX33" fmla="*/ 3147629 w 7050712"/>
                <a:gd name="connsiteY33" fmla="*/ 3981416 h 6124353"/>
                <a:gd name="connsiteX34" fmla="*/ 3031050 w 7050712"/>
                <a:gd name="connsiteY34" fmla="*/ 3952233 h 6124353"/>
                <a:gd name="connsiteX35" fmla="*/ 2185853 w 7050712"/>
                <a:gd name="connsiteY35" fmla="*/ 5265433 h 6124353"/>
                <a:gd name="connsiteX36" fmla="*/ 2739603 w 7050712"/>
                <a:gd name="connsiteY36" fmla="*/ 5761530 h 6124353"/>
                <a:gd name="connsiteX37" fmla="*/ 2972761 w 7050712"/>
                <a:gd name="connsiteY37" fmla="*/ 5994988 h 6124353"/>
                <a:gd name="connsiteX38" fmla="*/ 2891304 w 7050712"/>
                <a:gd name="connsiteY38" fmla="*/ 6110919 h 6124353"/>
                <a:gd name="connsiteX39" fmla="*/ 2867402 w 7050712"/>
                <a:gd name="connsiteY39" fmla="*/ 6124353 h 6124353"/>
                <a:gd name="connsiteX40" fmla="*/ 38826 w 7050712"/>
                <a:gd name="connsiteY40" fmla="*/ 6124353 h 6124353"/>
                <a:gd name="connsiteX41" fmla="*/ 14060 w 7050712"/>
                <a:gd name="connsiteY41" fmla="*/ 6091597 h 6124353"/>
                <a:gd name="connsiteX42" fmla="*/ 0 w 7050712"/>
                <a:gd name="connsiteY42" fmla="*/ 6024170 h 6124353"/>
                <a:gd name="connsiteX43" fmla="*/ 349737 w 7050712"/>
                <a:gd name="connsiteY43" fmla="*/ 5732348 h 6124353"/>
                <a:gd name="connsiteX44" fmla="*/ 1457236 w 7050712"/>
                <a:gd name="connsiteY44" fmla="*/ 5090339 h 6124353"/>
                <a:gd name="connsiteX45" fmla="*/ 2768748 w 7050712"/>
                <a:gd name="connsiteY45" fmla="*/ 3514500 h 6124353"/>
                <a:gd name="connsiteX46" fmla="*/ 2768748 w 7050712"/>
                <a:gd name="connsiteY46" fmla="*/ 3339407 h 6124353"/>
                <a:gd name="connsiteX47" fmla="*/ 1544670 w 7050712"/>
                <a:gd name="connsiteY47" fmla="*/ 1238288 h 6124353"/>
                <a:gd name="connsiteX48" fmla="*/ 612039 w 7050712"/>
                <a:gd name="connsiteY48" fmla="*/ 450369 h 6124353"/>
                <a:gd name="connsiteX49" fmla="*/ 145724 w 7050712"/>
                <a:gd name="connsiteY49" fmla="*/ 129365 h 6124353"/>
                <a:gd name="connsiteX50" fmla="*/ 189896 w 7050712"/>
                <a:gd name="connsiteY50" fmla="*/ 31331 h 6124353"/>
                <a:gd name="connsiteX51" fmla="*/ 228775 w 7050712"/>
                <a:gd name="connsiteY51" fmla="*/ 0 h 6124353"/>
                <a:gd name="connsiteX0" fmla="*/ 228775 w 7050712"/>
                <a:gd name="connsiteY0" fmla="*/ 0 h 6124353"/>
                <a:gd name="connsiteX1" fmla="*/ 3674256 w 7050712"/>
                <a:gd name="connsiteY1" fmla="*/ 0 h 6124353"/>
                <a:gd name="connsiteX2" fmla="*/ 3679520 w 7050712"/>
                <a:gd name="connsiteY2" fmla="*/ 1693 h 6124353"/>
                <a:gd name="connsiteX3" fmla="*/ 3788812 w 7050712"/>
                <a:gd name="connsiteY3" fmla="*/ 158547 h 6124353"/>
                <a:gd name="connsiteX4" fmla="*/ 3526510 w 7050712"/>
                <a:gd name="connsiteY4" fmla="*/ 421187 h 6124353"/>
                <a:gd name="connsiteX5" fmla="*/ 3264208 w 7050712"/>
                <a:gd name="connsiteY5" fmla="*/ 683827 h 6124353"/>
                <a:gd name="connsiteX6" fmla="*/ 3992825 w 7050712"/>
                <a:gd name="connsiteY6" fmla="*/ 1967844 h 6124353"/>
                <a:gd name="connsiteX7" fmla="*/ 4109404 w 7050712"/>
                <a:gd name="connsiteY7" fmla="*/ 1967844 h 6124353"/>
                <a:gd name="connsiteX8" fmla="*/ 4838022 w 7050712"/>
                <a:gd name="connsiteY8" fmla="*/ 975649 h 6124353"/>
                <a:gd name="connsiteX9" fmla="*/ 4663154 w 7050712"/>
                <a:gd name="connsiteY9" fmla="*/ 450369 h 6124353"/>
                <a:gd name="connsiteX10" fmla="*/ 4196838 w 7050712"/>
                <a:gd name="connsiteY10" fmla="*/ 158547 h 6124353"/>
                <a:gd name="connsiteX11" fmla="*/ 4302488 w 7050712"/>
                <a:gd name="connsiteY11" fmla="*/ 12636 h 6124353"/>
                <a:gd name="connsiteX12" fmla="*/ 4332963 w 7050712"/>
                <a:gd name="connsiteY12" fmla="*/ 0 h 6124353"/>
                <a:gd name="connsiteX13" fmla="*/ 6099287 w 7050712"/>
                <a:gd name="connsiteY13" fmla="*/ 6794 h 6124353"/>
                <a:gd name="connsiteX14" fmla="*/ 6348709 w 7050712"/>
                <a:gd name="connsiteY14" fmla="*/ 63853 h 6124353"/>
                <a:gd name="connsiteX15" fmla="*/ 6533392 w 7050712"/>
                <a:gd name="connsiteY15" fmla="*/ 237188 h 6124353"/>
                <a:gd name="connsiteX16" fmla="*/ 7050712 w 7050712"/>
                <a:gd name="connsiteY16" fmla="*/ 56779 h 6124353"/>
                <a:gd name="connsiteX17" fmla="*/ 7050712 w 7050712"/>
                <a:gd name="connsiteY17" fmla="*/ 102568 h 6124353"/>
                <a:gd name="connsiteX18" fmla="*/ 7050003 w 7050712"/>
                <a:gd name="connsiteY18" fmla="*/ 112266 h 6124353"/>
                <a:gd name="connsiteX19" fmla="*/ 6732428 w 7050712"/>
                <a:gd name="connsiteY19" fmla="*/ 362822 h 6124353"/>
                <a:gd name="connsiteX20" fmla="*/ 5450060 w 7050712"/>
                <a:gd name="connsiteY20" fmla="*/ 1150742 h 6124353"/>
                <a:gd name="connsiteX21" fmla="*/ 4371706 w 7050712"/>
                <a:gd name="connsiteY21" fmla="*/ 2376394 h 6124353"/>
                <a:gd name="connsiteX22" fmla="*/ 4342562 w 7050712"/>
                <a:gd name="connsiteY22" fmla="*/ 2493123 h 6124353"/>
                <a:gd name="connsiteX23" fmla="*/ 5799797 w 7050712"/>
                <a:gd name="connsiteY23" fmla="*/ 4915246 h 6124353"/>
                <a:gd name="connsiteX24" fmla="*/ 6790718 w 7050712"/>
                <a:gd name="connsiteY24" fmla="*/ 5673983 h 6124353"/>
                <a:gd name="connsiteX25" fmla="*/ 7006571 w 7050712"/>
                <a:gd name="connsiteY25" fmla="*/ 5740099 h 6124353"/>
                <a:gd name="connsiteX26" fmla="*/ 7050712 w 7050712"/>
                <a:gd name="connsiteY26" fmla="*/ 5759754 h 6124353"/>
                <a:gd name="connsiteX27" fmla="*/ 7050712 w 7050712"/>
                <a:gd name="connsiteY27" fmla="*/ 6124353 h 6124353"/>
                <a:gd name="connsiteX28" fmla="*/ 3404617 w 7050712"/>
                <a:gd name="connsiteY28" fmla="*/ 6124353 h 6124353"/>
                <a:gd name="connsiteX29" fmla="*/ 3385511 w 7050712"/>
                <a:gd name="connsiteY29" fmla="*/ 6110919 h 6124353"/>
                <a:gd name="connsiteX30" fmla="*/ 3322497 w 7050712"/>
                <a:gd name="connsiteY30" fmla="*/ 5994988 h 6124353"/>
                <a:gd name="connsiteX31" fmla="*/ 3672234 w 7050712"/>
                <a:gd name="connsiteY31" fmla="*/ 5703166 h 6124353"/>
                <a:gd name="connsiteX32" fmla="*/ 3847102 w 7050712"/>
                <a:gd name="connsiteY32" fmla="*/ 5119522 h 6124353"/>
                <a:gd name="connsiteX33" fmla="*/ 3147629 w 7050712"/>
                <a:gd name="connsiteY33" fmla="*/ 3981416 h 6124353"/>
                <a:gd name="connsiteX34" fmla="*/ 3031050 w 7050712"/>
                <a:gd name="connsiteY34" fmla="*/ 3952233 h 6124353"/>
                <a:gd name="connsiteX35" fmla="*/ 2185853 w 7050712"/>
                <a:gd name="connsiteY35" fmla="*/ 5265433 h 6124353"/>
                <a:gd name="connsiteX36" fmla="*/ 2739603 w 7050712"/>
                <a:gd name="connsiteY36" fmla="*/ 5761530 h 6124353"/>
                <a:gd name="connsiteX37" fmla="*/ 2972761 w 7050712"/>
                <a:gd name="connsiteY37" fmla="*/ 5994988 h 6124353"/>
                <a:gd name="connsiteX38" fmla="*/ 2891304 w 7050712"/>
                <a:gd name="connsiteY38" fmla="*/ 6110919 h 6124353"/>
                <a:gd name="connsiteX39" fmla="*/ 2867402 w 7050712"/>
                <a:gd name="connsiteY39" fmla="*/ 6124353 h 6124353"/>
                <a:gd name="connsiteX40" fmla="*/ 38826 w 7050712"/>
                <a:gd name="connsiteY40" fmla="*/ 6124353 h 6124353"/>
                <a:gd name="connsiteX41" fmla="*/ 14060 w 7050712"/>
                <a:gd name="connsiteY41" fmla="*/ 6091597 h 6124353"/>
                <a:gd name="connsiteX42" fmla="*/ 0 w 7050712"/>
                <a:gd name="connsiteY42" fmla="*/ 6024170 h 6124353"/>
                <a:gd name="connsiteX43" fmla="*/ 349737 w 7050712"/>
                <a:gd name="connsiteY43" fmla="*/ 5732348 h 6124353"/>
                <a:gd name="connsiteX44" fmla="*/ 1457236 w 7050712"/>
                <a:gd name="connsiteY44" fmla="*/ 5090339 h 6124353"/>
                <a:gd name="connsiteX45" fmla="*/ 2768748 w 7050712"/>
                <a:gd name="connsiteY45" fmla="*/ 3514500 h 6124353"/>
                <a:gd name="connsiteX46" fmla="*/ 2768748 w 7050712"/>
                <a:gd name="connsiteY46" fmla="*/ 3339407 h 6124353"/>
                <a:gd name="connsiteX47" fmla="*/ 1544670 w 7050712"/>
                <a:gd name="connsiteY47" fmla="*/ 1238288 h 6124353"/>
                <a:gd name="connsiteX48" fmla="*/ 612039 w 7050712"/>
                <a:gd name="connsiteY48" fmla="*/ 450369 h 6124353"/>
                <a:gd name="connsiteX49" fmla="*/ 145724 w 7050712"/>
                <a:gd name="connsiteY49" fmla="*/ 129365 h 6124353"/>
                <a:gd name="connsiteX50" fmla="*/ 189896 w 7050712"/>
                <a:gd name="connsiteY50" fmla="*/ 31331 h 6124353"/>
                <a:gd name="connsiteX51" fmla="*/ 228775 w 7050712"/>
                <a:gd name="connsiteY51" fmla="*/ 0 h 6124353"/>
                <a:gd name="connsiteX0" fmla="*/ 228775 w 7050712"/>
                <a:gd name="connsiteY0" fmla="*/ 0 h 6124353"/>
                <a:gd name="connsiteX1" fmla="*/ 3674256 w 7050712"/>
                <a:gd name="connsiteY1" fmla="*/ 0 h 6124353"/>
                <a:gd name="connsiteX2" fmla="*/ 3679520 w 7050712"/>
                <a:gd name="connsiteY2" fmla="*/ 1693 h 6124353"/>
                <a:gd name="connsiteX3" fmla="*/ 3788812 w 7050712"/>
                <a:gd name="connsiteY3" fmla="*/ 158547 h 6124353"/>
                <a:gd name="connsiteX4" fmla="*/ 3526510 w 7050712"/>
                <a:gd name="connsiteY4" fmla="*/ 421187 h 6124353"/>
                <a:gd name="connsiteX5" fmla="*/ 3264208 w 7050712"/>
                <a:gd name="connsiteY5" fmla="*/ 683827 h 6124353"/>
                <a:gd name="connsiteX6" fmla="*/ 3992825 w 7050712"/>
                <a:gd name="connsiteY6" fmla="*/ 1967844 h 6124353"/>
                <a:gd name="connsiteX7" fmla="*/ 4109404 w 7050712"/>
                <a:gd name="connsiteY7" fmla="*/ 1967844 h 6124353"/>
                <a:gd name="connsiteX8" fmla="*/ 4838022 w 7050712"/>
                <a:gd name="connsiteY8" fmla="*/ 975649 h 6124353"/>
                <a:gd name="connsiteX9" fmla="*/ 4663154 w 7050712"/>
                <a:gd name="connsiteY9" fmla="*/ 450369 h 6124353"/>
                <a:gd name="connsiteX10" fmla="*/ 4196838 w 7050712"/>
                <a:gd name="connsiteY10" fmla="*/ 158547 h 6124353"/>
                <a:gd name="connsiteX11" fmla="*/ 4302488 w 7050712"/>
                <a:gd name="connsiteY11" fmla="*/ 12636 h 6124353"/>
                <a:gd name="connsiteX12" fmla="*/ 4332963 w 7050712"/>
                <a:gd name="connsiteY12" fmla="*/ 0 h 6124353"/>
                <a:gd name="connsiteX13" fmla="*/ 6099287 w 7050712"/>
                <a:gd name="connsiteY13" fmla="*/ 6794 h 6124353"/>
                <a:gd name="connsiteX14" fmla="*/ 6533392 w 7050712"/>
                <a:gd name="connsiteY14" fmla="*/ 237188 h 6124353"/>
                <a:gd name="connsiteX15" fmla="*/ 7050712 w 7050712"/>
                <a:gd name="connsiteY15" fmla="*/ 56779 h 6124353"/>
                <a:gd name="connsiteX16" fmla="*/ 7050712 w 7050712"/>
                <a:gd name="connsiteY16" fmla="*/ 102568 h 6124353"/>
                <a:gd name="connsiteX17" fmla="*/ 7050003 w 7050712"/>
                <a:gd name="connsiteY17" fmla="*/ 112266 h 6124353"/>
                <a:gd name="connsiteX18" fmla="*/ 6732428 w 7050712"/>
                <a:gd name="connsiteY18" fmla="*/ 362822 h 6124353"/>
                <a:gd name="connsiteX19" fmla="*/ 5450060 w 7050712"/>
                <a:gd name="connsiteY19" fmla="*/ 1150742 h 6124353"/>
                <a:gd name="connsiteX20" fmla="*/ 4371706 w 7050712"/>
                <a:gd name="connsiteY20" fmla="*/ 2376394 h 6124353"/>
                <a:gd name="connsiteX21" fmla="*/ 4342562 w 7050712"/>
                <a:gd name="connsiteY21" fmla="*/ 2493123 h 6124353"/>
                <a:gd name="connsiteX22" fmla="*/ 5799797 w 7050712"/>
                <a:gd name="connsiteY22" fmla="*/ 4915246 h 6124353"/>
                <a:gd name="connsiteX23" fmla="*/ 6790718 w 7050712"/>
                <a:gd name="connsiteY23" fmla="*/ 5673983 h 6124353"/>
                <a:gd name="connsiteX24" fmla="*/ 7006571 w 7050712"/>
                <a:gd name="connsiteY24" fmla="*/ 5740099 h 6124353"/>
                <a:gd name="connsiteX25" fmla="*/ 7050712 w 7050712"/>
                <a:gd name="connsiteY25" fmla="*/ 5759754 h 6124353"/>
                <a:gd name="connsiteX26" fmla="*/ 7050712 w 7050712"/>
                <a:gd name="connsiteY26" fmla="*/ 6124353 h 6124353"/>
                <a:gd name="connsiteX27" fmla="*/ 3404617 w 7050712"/>
                <a:gd name="connsiteY27" fmla="*/ 6124353 h 6124353"/>
                <a:gd name="connsiteX28" fmla="*/ 3385511 w 7050712"/>
                <a:gd name="connsiteY28" fmla="*/ 6110919 h 6124353"/>
                <a:gd name="connsiteX29" fmla="*/ 3322497 w 7050712"/>
                <a:gd name="connsiteY29" fmla="*/ 5994988 h 6124353"/>
                <a:gd name="connsiteX30" fmla="*/ 3672234 w 7050712"/>
                <a:gd name="connsiteY30" fmla="*/ 5703166 h 6124353"/>
                <a:gd name="connsiteX31" fmla="*/ 3847102 w 7050712"/>
                <a:gd name="connsiteY31" fmla="*/ 5119522 h 6124353"/>
                <a:gd name="connsiteX32" fmla="*/ 3147629 w 7050712"/>
                <a:gd name="connsiteY32" fmla="*/ 3981416 h 6124353"/>
                <a:gd name="connsiteX33" fmla="*/ 3031050 w 7050712"/>
                <a:gd name="connsiteY33" fmla="*/ 3952233 h 6124353"/>
                <a:gd name="connsiteX34" fmla="*/ 2185853 w 7050712"/>
                <a:gd name="connsiteY34" fmla="*/ 5265433 h 6124353"/>
                <a:gd name="connsiteX35" fmla="*/ 2739603 w 7050712"/>
                <a:gd name="connsiteY35" fmla="*/ 5761530 h 6124353"/>
                <a:gd name="connsiteX36" fmla="*/ 2972761 w 7050712"/>
                <a:gd name="connsiteY36" fmla="*/ 5994988 h 6124353"/>
                <a:gd name="connsiteX37" fmla="*/ 2891304 w 7050712"/>
                <a:gd name="connsiteY37" fmla="*/ 6110919 h 6124353"/>
                <a:gd name="connsiteX38" fmla="*/ 2867402 w 7050712"/>
                <a:gd name="connsiteY38" fmla="*/ 6124353 h 6124353"/>
                <a:gd name="connsiteX39" fmla="*/ 38826 w 7050712"/>
                <a:gd name="connsiteY39" fmla="*/ 6124353 h 6124353"/>
                <a:gd name="connsiteX40" fmla="*/ 14060 w 7050712"/>
                <a:gd name="connsiteY40" fmla="*/ 6091597 h 6124353"/>
                <a:gd name="connsiteX41" fmla="*/ 0 w 7050712"/>
                <a:gd name="connsiteY41" fmla="*/ 6024170 h 6124353"/>
                <a:gd name="connsiteX42" fmla="*/ 349737 w 7050712"/>
                <a:gd name="connsiteY42" fmla="*/ 5732348 h 6124353"/>
                <a:gd name="connsiteX43" fmla="*/ 1457236 w 7050712"/>
                <a:gd name="connsiteY43" fmla="*/ 5090339 h 6124353"/>
                <a:gd name="connsiteX44" fmla="*/ 2768748 w 7050712"/>
                <a:gd name="connsiteY44" fmla="*/ 3514500 h 6124353"/>
                <a:gd name="connsiteX45" fmla="*/ 2768748 w 7050712"/>
                <a:gd name="connsiteY45" fmla="*/ 3339407 h 6124353"/>
                <a:gd name="connsiteX46" fmla="*/ 1544670 w 7050712"/>
                <a:gd name="connsiteY46" fmla="*/ 1238288 h 6124353"/>
                <a:gd name="connsiteX47" fmla="*/ 612039 w 7050712"/>
                <a:gd name="connsiteY47" fmla="*/ 450369 h 6124353"/>
                <a:gd name="connsiteX48" fmla="*/ 145724 w 7050712"/>
                <a:gd name="connsiteY48" fmla="*/ 129365 h 6124353"/>
                <a:gd name="connsiteX49" fmla="*/ 189896 w 7050712"/>
                <a:gd name="connsiteY49" fmla="*/ 31331 h 6124353"/>
                <a:gd name="connsiteX50" fmla="*/ 228775 w 7050712"/>
                <a:gd name="connsiteY50" fmla="*/ 0 h 6124353"/>
                <a:gd name="connsiteX0" fmla="*/ 228775 w 7050712"/>
                <a:gd name="connsiteY0" fmla="*/ 0 h 6124353"/>
                <a:gd name="connsiteX1" fmla="*/ 3674256 w 7050712"/>
                <a:gd name="connsiteY1" fmla="*/ 0 h 6124353"/>
                <a:gd name="connsiteX2" fmla="*/ 3679520 w 7050712"/>
                <a:gd name="connsiteY2" fmla="*/ 1693 h 6124353"/>
                <a:gd name="connsiteX3" fmla="*/ 3788812 w 7050712"/>
                <a:gd name="connsiteY3" fmla="*/ 158547 h 6124353"/>
                <a:gd name="connsiteX4" fmla="*/ 3526510 w 7050712"/>
                <a:gd name="connsiteY4" fmla="*/ 421187 h 6124353"/>
                <a:gd name="connsiteX5" fmla="*/ 3264208 w 7050712"/>
                <a:gd name="connsiteY5" fmla="*/ 683827 h 6124353"/>
                <a:gd name="connsiteX6" fmla="*/ 3992825 w 7050712"/>
                <a:gd name="connsiteY6" fmla="*/ 1967844 h 6124353"/>
                <a:gd name="connsiteX7" fmla="*/ 4109404 w 7050712"/>
                <a:gd name="connsiteY7" fmla="*/ 1967844 h 6124353"/>
                <a:gd name="connsiteX8" fmla="*/ 4838022 w 7050712"/>
                <a:gd name="connsiteY8" fmla="*/ 975649 h 6124353"/>
                <a:gd name="connsiteX9" fmla="*/ 4663154 w 7050712"/>
                <a:gd name="connsiteY9" fmla="*/ 450369 h 6124353"/>
                <a:gd name="connsiteX10" fmla="*/ 4196838 w 7050712"/>
                <a:gd name="connsiteY10" fmla="*/ 158547 h 6124353"/>
                <a:gd name="connsiteX11" fmla="*/ 4302488 w 7050712"/>
                <a:gd name="connsiteY11" fmla="*/ 12636 h 6124353"/>
                <a:gd name="connsiteX12" fmla="*/ 4332963 w 7050712"/>
                <a:gd name="connsiteY12" fmla="*/ 0 h 6124353"/>
                <a:gd name="connsiteX13" fmla="*/ 6099287 w 7050712"/>
                <a:gd name="connsiteY13" fmla="*/ 6794 h 6124353"/>
                <a:gd name="connsiteX14" fmla="*/ 7050712 w 7050712"/>
                <a:gd name="connsiteY14" fmla="*/ 56779 h 6124353"/>
                <a:gd name="connsiteX15" fmla="*/ 7050712 w 7050712"/>
                <a:gd name="connsiteY15" fmla="*/ 102568 h 6124353"/>
                <a:gd name="connsiteX16" fmla="*/ 7050003 w 7050712"/>
                <a:gd name="connsiteY16" fmla="*/ 112266 h 6124353"/>
                <a:gd name="connsiteX17" fmla="*/ 6732428 w 7050712"/>
                <a:gd name="connsiteY17" fmla="*/ 362822 h 6124353"/>
                <a:gd name="connsiteX18" fmla="*/ 5450060 w 7050712"/>
                <a:gd name="connsiteY18" fmla="*/ 1150742 h 6124353"/>
                <a:gd name="connsiteX19" fmla="*/ 4371706 w 7050712"/>
                <a:gd name="connsiteY19" fmla="*/ 2376394 h 6124353"/>
                <a:gd name="connsiteX20" fmla="*/ 4342562 w 7050712"/>
                <a:gd name="connsiteY20" fmla="*/ 2493123 h 6124353"/>
                <a:gd name="connsiteX21" fmla="*/ 5799797 w 7050712"/>
                <a:gd name="connsiteY21" fmla="*/ 4915246 h 6124353"/>
                <a:gd name="connsiteX22" fmla="*/ 6790718 w 7050712"/>
                <a:gd name="connsiteY22" fmla="*/ 5673983 h 6124353"/>
                <a:gd name="connsiteX23" fmla="*/ 7006571 w 7050712"/>
                <a:gd name="connsiteY23" fmla="*/ 5740099 h 6124353"/>
                <a:gd name="connsiteX24" fmla="*/ 7050712 w 7050712"/>
                <a:gd name="connsiteY24" fmla="*/ 5759754 h 6124353"/>
                <a:gd name="connsiteX25" fmla="*/ 7050712 w 7050712"/>
                <a:gd name="connsiteY25" fmla="*/ 6124353 h 6124353"/>
                <a:gd name="connsiteX26" fmla="*/ 3404617 w 7050712"/>
                <a:gd name="connsiteY26" fmla="*/ 6124353 h 6124353"/>
                <a:gd name="connsiteX27" fmla="*/ 3385511 w 7050712"/>
                <a:gd name="connsiteY27" fmla="*/ 6110919 h 6124353"/>
                <a:gd name="connsiteX28" fmla="*/ 3322497 w 7050712"/>
                <a:gd name="connsiteY28" fmla="*/ 5994988 h 6124353"/>
                <a:gd name="connsiteX29" fmla="*/ 3672234 w 7050712"/>
                <a:gd name="connsiteY29" fmla="*/ 5703166 h 6124353"/>
                <a:gd name="connsiteX30" fmla="*/ 3847102 w 7050712"/>
                <a:gd name="connsiteY30" fmla="*/ 5119522 h 6124353"/>
                <a:gd name="connsiteX31" fmla="*/ 3147629 w 7050712"/>
                <a:gd name="connsiteY31" fmla="*/ 3981416 h 6124353"/>
                <a:gd name="connsiteX32" fmla="*/ 3031050 w 7050712"/>
                <a:gd name="connsiteY32" fmla="*/ 3952233 h 6124353"/>
                <a:gd name="connsiteX33" fmla="*/ 2185853 w 7050712"/>
                <a:gd name="connsiteY33" fmla="*/ 5265433 h 6124353"/>
                <a:gd name="connsiteX34" fmla="*/ 2739603 w 7050712"/>
                <a:gd name="connsiteY34" fmla="*/ 5761530 h 6124353"/>
                <a:gd name="connsiteX35" fmla="*/ 2972761 w 7050712"/>
                <a:gd name="connsiteY35" fmla="*/ 5994988 h 6124353"/>
                <a:gd name="connsiteX36" fmla="*/ 2891304 w 7050712"/>
                <a:gd name="connsiteY36" fmla="*/ 6110919 h 6124353"/>
                <a:gd name="connsiteX37" fmla="*/ 2867402 w 7050712"/>
                <a:gd name="connsiteY37" fmla="*/ 6124353 h 6124353"/>
                <a:gd name="connsiteX38" fmla="*/ 38826 w 7050712"/>
                <a:gd name="connsiteY38" fmla="*/ 6124353 h 6124353"/>
                <a:gd name="connsiteX39" fmla="*/ 14060 w 7050712"/>
                <a:gd name="connsiteY39" fmla="*/ 6091597 h 6124353"/>
                <a:gd name="connsiteX40" fmla="*/ 0 w 7050712"/>
                <a:gd name="connsiteY40" fmla="*/ 6024170 h 6124353"/>
                <a:gd name="connsiteX41" fmla="*/ 349737 w 7050712"/>
                <a:gd name="connsiteY41" fmla="*/ 5732348 h 6124353"/>
                <a:gd name="connsiteX42" fmla="*/ 1457236 w 7050712"/>
                <a:gd name="connsiteY42" fmla="*/ 5090339 h 6124353"/>
                <a:gd name="connsiteX43" fmla="*/ 2768748 w 7050712"/>
                <a:gd name="connsiteY43" fmla="*/ 3514500 h 6124353"/>
                <a:gd name="connsiteX44" fmla="*/ 2768748 w 7050712"/>
                <a:gd name="connsiteY44" fmla="*/ 3339407 h 6124353"/>
                <a:gd name="connsiteX45" fmla="*/ 1544670 w 7050712"/>
                <a:gd name="connsiteY45" fmla="*/ 1238288 h 6124353"/>
                <a:gd name="connsiteX46" fmla="*/ 612039 w 7050712"/>
                <a:gd name="connsiteY46" fmla="*/ 450369 h 6124353"/>
                <a:gd name="connsiteX47" fmla="*/ 145724 w 7050712"/>
                <a:gd name="connsiteY47" fmla="*/ 129365 h 6124353"/>
                <a:gd name="connsiteX48" fmla="*/ 189896 w 7050712"/>
                <a:gd name="connsiteY48" fmla="*/ 31331 h 6124353"/>
                <a:gd name="connsiteX49" fmla="*/ 228775 w 7050712"/>
                <a:gd name="connsiteY49" fmla="*/ 0 h 6124353"/>
                <a:gd name="connsiteX0" fmla="*/ 228775 w 7050712"/>
                <a:gd name="connsiteY0" fmla="*/ 0 h 6124353"/>
                <a:gd name="connsiteX1" fmla="*/ 3674256 w 7050712"/>
                <a:gd name="connsiteY1" fmla="*/ 0 h 6124353"/>
                <a:gd name="connsiteX2" fmla="*/ 3679520 w 7050712"/>
                <a:gd name="connsiteY2" fmla="*/ 1693 h 6124353"/>
                <a:gd name="connsiteX3" fmla="*/ 3788812 w 7050712"/>
                <a:gd name="connsiteY3" fmla="*/ 158547 h 6124353"/>
                <a:gd name="connsiteX4" fmla="*/ 3526510 w 7050712"/>
                <a:gd name="connsiteY4" fmla="*/ 421187 h 6124353"/>
                <a:gd name="connsiteX5" fmla="*/ 3264208 w 7050712"/>
                <a:gd name="connsiteY5" fmla="*/ 683827 h 6124353"/>
                <a:gd name="connsiteX6" fmla="*/ 3992825 w 7050712"/>
                <a:gd name="connsiteY6" fmla="*/ 1967844 h 6124353"/>
                <a:gd name="connsiteX7" fmla="*/ 4109404 w 7050712"/>
                <a:gd name="connsiteY7" fmla="*/ 1967844 h 6124353"/>
                <a:gd name="connsiteX8" fmla="*/ 4838022 w 7050712"/>
                <a:gd name="connsiteY8" fmla="*/ 975649 h 6124353"/>
                <a:gd name="connsiteX9" fmla="*/ 4663154 w 7050712"/>
                <a:gd name="connsiteY9" fmla="*/ 450369 h 6124353"/>
                <a:gd name="connsiteX10" fmla="*/ 4196838 w 7050712"/>
                <a:gd name="connsiteY10" fmla="*/ 158547 h 6124353"/>
                <a:gd name="connsiteX11" fmla="*/ 4302488 w 7050712"/>
                <a:gd name="connsiteY11" fmla="*/ 12636 h 6124353"/>
                <a:gd name="connsiteX12" fmla="*/ 4332963 w 7050712"/>
                <a:gd name="connsiteY12" fmla="*/ 0 h 6124353"/>
                <a:gd name="connsiteX13" fmla="*/ 6099287 w 7050712"/>
                <a:gd name="connsiteY13" fmla="*/ 6794 h 6124353"/>
                <a:gd name="connsiteX14" fmla="*/ 7050712 w 7050712"/>
                <a:gd name="connsiteY14" fmla="*/ 102568 h 6124353"/>
                <a:gd name="connsiteX15" fmla="*/ 7050003 w 7050712"/>
                <a:gd name="connsiteY15" fmla="*/ 112266 h 6124353"/>
                <a:gd name="connsiteX16" fmla="*/ 6732428 w 7050712"/>
                <a:gd name="connsiteY16" fmla="*/ 362822 h 6124353"/>
                <a:gd name="connsiteX17" fmla="*/ 5450060 w 7050712"/>
                <a:gd name="connsiteY17" fmla="*/ 1150742 h 6124353"/>
                <a:gd name="connsiteX18" fmla="*/ 4371706 w 7050712"/>
                <a:gd name="connsiteY18" fmla="*/ 2376394 h 6124353"/>
                <a:gd name="connsiteX19" fmla="*/ 4342562 w 7050712"/>
                <a:gd name="connsiteY19" fmla="*/ 2493123 h 6124353"/>
                <a:gd name="connsiteX20" fmla="*/ 5799797 w 7050712"/>
                <a:gd name="connsiteY20" fmla="*/ 4915246 h 6124353"/>
                <a:gd name="connsiteX21" fmla="*/ 6790718 w 7050712"/>
                <a:gd name="connsiteY21" fmla="*/ 5673983 h 6124353"/>
                <a:gd name="connsiteX22" fmla="*/ 7006571 w 7050712"/>
                <a:gd name="connsiteY22" fmla="*/ 5740099 h 6124353"/>
                <a:gd name="connsiteX23" fmla="*/ 7050712 w 7050712"/>
                <a:gd name="connsiteY23" fmla="*/ 5759754 h 6124353"/>
                <a:gd name="connsiteX24" fmla="*/ 7050712 w 7050712"/>
                <a:gd name="connsiteY24" fmla="*/ 6124353 h 6124353"/>
                <a:gd name="connsiteX25" fmla="*/ 3404617 w 7050712"/>
                <a:gd name="connsiteY25" fmla="*/ 6124353 h 6124353"/>
                <a:gd name="connsiteX26" fmla="*/ 3385511 w 7050712"/>
                <a:gd name="connsiteY26" fmla="*/ 6110919 h 6124353"/>
                <a:gd name="connsiteX27" fmla="*/ 3322497 w 7050712"/>
                <a:gd name="connsiteY27" fmla="*/ 5994988 h 6124353"/>
                <a:gd name="connsiteX28" fmla="*/ 3672234 w 7050712"/>
                <a:gd name="connsiteY28" fmla="*/ 5703166 h 6124353"/>
                <a:gd name="connsiteX29" fmla="*/ 3847102 w 7050712"/>
                <a:gd name="connsiteY29" fmla="*/ 5119522 h 6124353"/>
                <a:gd name="connsiteX30" fmla="*/ 3147629 w 7050712"/>
                <a:gd name="connsiteY30" fmla="*/ 3981416 h 6124353"/>
                <a:gd name="connsiteX31" fmla="*/ 3031050 w 7050712"/>
                <a:gd name="connsiteY31" fmla="*/ 3952233 h 6124353"/>
                <a:gd name="connsiteX32" fmla="*/ 2185853 w 7050712"/>
                <a:gd name="connsiteY32" fmla="*/ 5265433 h 6124353"/>
                <a:gd name="connsiteX33" fmla="*/ 2739603 w 7050712"/>
                <a:gd name="connsiteY33" fmla="*/ 5761530 h 6124353"/>
                <a:gd name="connsiteX34" fmla="*/ 2972761 w 7050712"/>
                <a:gd name="connsiteY34" fmla="*/ 5994988 h 6124353"/>
                <a:gd name="connsiteX35" fmla="*/ 2891304 w 7050712"/>
                <a:gd name="connsiteY35" fmla="*/ 6110919 h 6124353"/>
                <a:gd name="connsiteX36" fmla="*/ 2867402 w 7050712"/>
                <a:gd name="connsiteY36" fmla="*/ 6124353 h 6124353"/>
                <a:gd name="connsiteX37" fmla="*/ 38826 w 7050712"/>
                <a:gd name="connsiteY37" fmla="*/ 6124353 h 6124353"/>
                <a:gd name="connsiteX38" fmla="*/ 14060 w 7050712"/>
                <a:gd name="connsiteY38" fmla="*/ 6091597 h 6124353"/>
                <a:gd name="connsiteX39" fmla="*/ 0 w 7050712"/>
                <a:gd name="connsiteY39" fmla="*/ 6024170 h 6124353"/>
                <a:gd name="connsiteX40" fmla="*/ 349737 w 7050712"/>
                <a:gd name="connsiteY40" fmla="*/ 5732348 h 6124353"/>
                <a:gd name="connsiteX41" fmla="*/ 1457236 w 7050712"/>
                <a:gd name="connsiteY41" fmla="*/ 5090339 h 6124353"/>
                <a:gd name="connsiteX42" fmla="*/ 2768748 w 7050712"/>
                <a:gd name="connsiteY42" fmla="*/ 3514500 h 6124353"/>
                <a:gd name="connsiteX43" fmla="*/ 2768748 w 7050712"/>
                <a:gd name="connsiteY43" fmla="*/ 3339407 h 6124353"/>
                <a:gd name="connsiteX44" fmla="*/ 1544670 w 7050712"/>
                <a:gd name="connsiteY44" fmla="*/ 1238288 h 6124353"/>
                <a:gd name="connsiteX45" fmla="*/ 612039 w 7050712"/>
                <a:gd name="connsiteY45" fmla="*/ 450369 h 6124353"/>
                <a:gd name="connsiteX46" fmla="*/ 145724 w 7050712"/>
                <a:gd name="connsiteY46" fmla="*/ 129365 h 6124353"/>
                <a:gd name="connsiteX47" fmla="*/ 189896 w 7050712"/>
                <a:gd name="connsiteY47" fmla="*/ 31331 h 6124353"/>
                <a:gd name="connsiteX48" fmla="*/ 228775 w 7050712"/>
                <a:gd name="connsiteY48" fmla="*/ 0 h 6124353"/>
                <a:gd name="connsiteX0" fmla="*/ 228775 w 7083883"/>
                <a:gd name="connsiteY0" fmla="*/ 0 h 6124353"/>
                <a:gd name="connsiteX1" fmla="*/ 3674256 w 7083883"/>
                <a:gd name="connsiteY1" fmla="*/ 0 h 6124353"/>
                <a:gd name="connsiteX2" fmla="*/ 3679520 w 7083883"/>
                <a:gd name="connsiteY2" fmla="*/ 1693 h 6124353"/>
                <a:gd name="connsiteX3" fmla="*/ 3788812 w 7083883"/>
                <a:gd name="connsiteY3" fmla="*/ 158547 h 6124353"/>
                <a:gd name="connsiteX4" fmla="*/ 3526510 w 7083883"/>
                <a:gd name="connsiteY4" fmla="*/ 421187 h 6124353"/>
                <a:gd name="connsiteX5" fmla="*/ 3264208 w 7083883"/>
                <a:gd name="connsiteY5" fmla="*/ 683827 h 6124353"/>
                <a:gd name="connsiteX6" fmla="*/ 3992825 w 7083883"/>
                <a:gd name="connsiteY6" fmla="*/ 1967844 h 6124353"/>
                <a:gd name="connsiteX7" fmla="*/ 4109404 w 7083883"/>
                <a:gd name="connsiteY7" fmla="*/ 1967844 h 6124353"/>
                <a:gd name="connsiteX8" fmla="*/ 4838022 w 7083883"/>
                <a:gd name="connsiteY8" fmla="*/ 975649 h 6124353"/>
                <a:gd name="connsiteX9" fmla="*/ 4663154 w 7083883"/>
                <a:gd name="connsiteY9" fmla="*/ 450369 h 6124353"/>
                <a:gd name="connsiteX10" fmla="*/ 4196838 w 7083883"/>
                <a:gd name="connsiteY10" fmla="*/ 158547 h 6124353"/>
                <a:gd name="connsiteX11" fmla="*/ 4302488 w 7083883"/>
                <a:gd name="connsiteY11" fmla="*/ 12636 h 6124353"/>
                <a:gd name="connsiteX12" fmla="*/ 4332963 w 7083883"/>
                <a:gd name="connsiteY12" fmla="*/ 0 h 6124353"/>
                <a:gd name="connsiteX13" fmla="*/ 6099287 w 7083883"/>
                <a:gd name="connsiteY13" fmla="*/ 6794 h 6124353"/>
                <a:gd name="connsiteX14" fmla="*/ 7050712 w 7083883"/>
                <a:gd name="connsiteY14" fmla="*/ 102568 h 6124353"/>
                <a:gd name="connsiteX15" fmla="*/ 6732428 w 7083883"/>
                <a:gd name="connsiteY15" fmla="*/ 362822 h 6124353"/>
                <a:gd name="connsiteX16" fmla="*/ 5450060 w 7083883"/>
                <a:gd name="connsiteY16" fmla="*/ 1150742 h 6124353"/>
                <a:gd name="connsiteX17" fmla="*/ 4371706 w 7083883"/>
                <a:gd name="connsiteY17" fmla="*/ 2376394 h 6124353"/>
                <a:gd name="connsiteX18" fmla="*/ 4342562 w 7083883"/>
                <a:gd name="connsiteY18" fmla="*/ 2493123 h 6124353"/>
                <a:gd name="connsiteX19" fmla="*/ 5799797 w 7083883"/>
                <a:gd name="connsiteY19" fmla="*/ 4915246 h 6124353"/>
                <a:gd name="connsiteX20" fmla="*/ 6790718 w 7083883"/>
                <a:gd name="connsiteY20" fmla="*/ 5673983 h 6124353"/>
                <a:gd name="connsiteX21" fmla="*/ 7006571 w 7083883"/>
                <a:gd name="connsiteY21" fmla="*/ 5740099 h 6124353"/>
                <a:gd name="connsiteX22" fmla="*/ 7050712 w 7083883"/>
                <a:gd name="connsiteY22" fmla="*/ 5759754 h 6124353"/>
                <a:gd name="connsiteX23" fmla="*/ 7050712 w 7083883"/>
                <a:gd name="connsiteY23" fmla="*/ 6124353 h 6124353"/>
                <a:gd name="connsiteX24" fmla="*/ 3404617 w 7083883"/>
                <a:gd name="connsiteY24" fmla="*/ 6124353 h 6124353"/>
                <a:gd name="connsiteX25" fmla="*/ 3385511 w 7083883"/>
                <a:gd name="connsiteY25" fmla="*/ 6110919 h 6124353"/>
                <a:gd name="connsiteX26" fmla="*/ 3322497 w 7083883"/>
                <a:gd name="connsiteY26" fmla="*/ 5994988 h 6124353"/>
                <a:gd name="connsiteX27" fmla="*/ 3672234 w 7083883"/>
                <a:gd name="connsiteY27" fmla="*/ 5703166 h 6124353"/>
                <a:gd name="connsiteX28" fmla="*/ 3847102 w 7083883"/>
                <a:gd name="connsiteY28" fmla="*/ 5119522 h 6124353"/>
                <a:gd name="connsiteX29" fmla="*/ 3147629 w 7083883"/>
                <a:gd name="connsiteY29" fmla="*/ 3981416 h 6124353"/>
                <a:gd name="connsiteX30" fmla="*/ 3031050 w 7083883"/>
                <a:gd name="connsiteY30" fmla="*/ 3952233 h 6124353"/>
                <a:gd name="connsiteX31" fmla="*/ 2185853 w 7083883"/>
                <a:gd name="connsiteY31" fmla="*/ 5265433 h 6124353"/>
                <a:gd name="connsiteX32" fmla="*/ 2739603 w 7083883"/>
                <a:gd name="connsiteY32" fmla="*/ 5761530 h 6124353"/>
                <a:gd name="connsiteX33" fmla="*/ 2972761 w 7083883"/>
                <a:gd name="connsiteY33" fmla="*/ 5994988 h 6124353"/>
                <a:gd name="connsiteX34" fmla="*/ 2891304 w 7083883"/>
                <a:gd name="connsiteY34" fmla="*/ 6110919 h 6124353"/>
                <a:gd name="connsiteX35" fmla="*/ 2867402 w 7083883"/>
                <a:gd name="connsiteY35" fmla="*/ 6124353 h 6124353"/>
                <a:gd name="connsiteX36" fmla="*/ 38826 w 7083883"/>
                <a:gd name="connsiteY36" fmla="*/ 6124353 h 6124353"/>
                <a:gd name="connsiteX37" fmla="*/ 14060 w 7083883"/>
                <a:gd name="connsiteY37" fmla="*/ 6091597 h 6124353"/>
                <a:gd name="connsiteX38" fmla="*/ 0 w 7083883"/>
                <a:gd name="connsiteY38" fmla="*/ 6024170 h 6124353"/>
                <a:gd name="connsiteX39" fmla="*/ 349737 w 7083883"/>
                <a:gd name="connsiteY39" fmla="*/ 5732348 h 6124353"/>
                <a:gd name="connsiteX40" fmla="*/ 1457236 w 7083883"/>
                <a:gd name="connsiteY40" fmla="*/ 5090339 h 6124353"/>
                <a:gd name="connsiteX41" fmla="*/ 2768748 w 7083883"/>
                <a:gd name="connsiteY41" fmla="*/ 3514500 h 6124353"/>
                <a:gd name="connsiteX42" fmla="*/ 2768748 w 7083883"/>
                <a:gd name="connsiteY42" fmla="*/ 3339407 h 6124353"/>
                <a:gd name="connsiteX43" fmla="*/ 1544670 w 7083883"/>
                <a:gd name="connsiteY43" fmla="*/ 1238288 h 6124353"/>
                <a:gd name="connsiteX44" fmla="*/ 612039 w 7083883"/>
                <a:gd name="connsiteY44" fmla="*/ 450369 h 6124353"/>
                <a:gd name="connsiteX45" fmla="*/ 145724 w 7083883"/>
                <a:gd name="connsiteY45" fmla="*/ 129365 h 6124353"/>
                <a:gd name="connsiteX46" fmla="*/ 189896 w 7083883"/>
                <a:gd name="connsiteY46" fmla="*/ 31331 h 6124353"/>
                <a:gd name="connsiteX47" fmla="*/ 228775 w 7083883"/>
                <a:gd name="connsiteY47" fmla="*/ 0 h 6124353"/>
                <a:gd name="connsiteX0" fmla="*/ 228775 w 7083883"/>
                <a:gd name="connsiteY0" fmla="*/ 0 h 6124353"/>
                <a:gd name="connsiteX1" fmla="*/ 3674256 w 7083883"/>
                <a:gd name="connsiteY1" fmla="*/ 0 h 6124353"/>
                <a:gd name="connsiteX2" fmla="*/ 3679520 w 7083883"/>
                <a:gd name="connsiteY2" fmla="*/ 1693 h 6124353"/>
                <a:gd name="connsiteX3" fmla="*/ 3788812 w 7083883"/>
                <a:gd name="connsiteY3" fmla="*/ 158547 h 6124353"/>
                <a:gd name="connsiteX4" fmla="*/ 3526510 w 7083883"/>
                <a:gd name="connsiteY4" fmla="*/ 421187 h 6124353"/>
                <a:gd name="connsiteX5" fmla="*/ 3264208 w 7083883"/>
                <a:gd name="connsiteY5" fmla="*/ 683827 h 6124353"/>
                <a:gd name="connsiteX6" fmla="*/ 3992825 w 7083883"/>
                <a:gd name="connsiteY6" fmla="*/ 1967844 h 6124353"/>
                <a:gd name="connsiteX7" fmla="*/ 4109404 w 7083883"/>
                <a:gd name="connsiteY7" fmla="*/ 1967844 h 6124353"/>
                <a:gd name="connsiteX8" fmla="*/ 4838022 w 7083883"/>
                <a:gd name="connsiteY8" fmla="*/ 975649 h 6124353"/>
                <a:gd name="connsiteX9" fmla="*/ 4663154 w 7083883"/>
                <a:gd name="connsiteY9" fmla="*/ 450369 h 6124353"/>
                <a:gd name="connsiteX10" fmla="*/ 4196838 w 7083883"/>
                <a:gd name="connsiteY10" fmla="*/ 158547 h 6124353"/>
                <a:gd name="connsiteX11" fmla="*/ 4302488 w 7083883"/>
                <a:gd name="connsiteY11" fmla="*/ 12636 h 6124353"/>
                <a:gd name="connsiteX12" fmla="*/ 4332963 w 7083883"/>
                <a:gd name="connsiteY12" fmla="*/ 0 h 6124353"/>
                <a:gd name="connsiteX13" fmla="*/ 6099287 w 7083883"/>
                <a:gd name="connsiteY13" fmla="*/ 6794 h 6124353"/>
                <a:gd name="connsiteX14" fmla="*/ 7050712 w 7083883"/>
                <a:gd name="connsiteY14" fmla="*/ 102568 h 6124353"/>
                <a:gd name="connsiteX15" fmla="*/ 6732428 w 7083883"/>
                <a:gd name="connsiteY15" fmla="*/ 362822 h 6124353"/>
                <a:gd name="connsiteX16" fmla="*/ 6097321 w 7083883"/>
                <a:gd name="connsiteY16" fmla="*/ 600601 h 6124353"/>
                <a:gd name="connsiteX17" fmla="*/ 5450060 w 7083883"/>
                <a:gd name="connsiteY17" fmla="*/ 1150742 h 6124353"/>
                <a:gd name="connsiteX18" fmla="*/ 4371706 w 7083883"/>
                <a:gd name="connsiteY18" fmla="*/ 2376394 h 6124353"/>
                <a:gd name="connsiteX19" fmla="*/ 4342562 w 7083883"/>
                <a:gd name="connsiteY19" fmla="*/ 2493123 h 6124353"/>
                <a:gd name="connsiteX20" fmla="*/ 5799797 w 7083883"/>
                <a:gd name="connsiteY20" fmla="*/ 4915246 h 6124353"/>
                <a:gd name="connsiteX21" fmla="*/ 6790718 w 7083883"/>
                <a:gd name="connsiteY21" fmla="*/ 5673983 h 6124353"/>
                <a:gd name="connsiteX22" fmla="*/ 7006571 w 7083883"/>
                <a:gd name="connsiteY22" fmla="*/ 5740099 h 6124353"/>
                <a:gd name="connsiteX23" fmla="*/ 7050712 w 7083883"/>
                <a:gd name="connsiteY23" fmla="*/ 5759754 h 6124353"/>
                <a:gd name="connsiteX24" fmla="*/ 7050712 w 7083883"/>
                <a:gd name="connsiteY24" fmla="*/ 6124353 h 6124353"/>
                <a:gd name="connsiteX25" fmla="*/ 3404617 w 7083883"/>
                <a:gd name="connsiteY25" fmla="*/ 6124353 h 6124353"/>
                <a:gd name="connsiteX26" fmla="*/ 3385511 w 7083883"/>
                <a:gd name="connsiteY26" fmla="*/ 6110919 h 6124353"/>
                <a:gd name="connsiteX27" fmla="*/ 3322497 w 7083883"/>
                <a:gd name="connsiteY27" fmla="*/ 5994988 h 6124353"/>
                <a:gd name="connsiteX28" fmla="*/ 3672234 w 7083883"/>
                <a:gd name="connsiteY28" fmla="*/ 5703166 h 6124353"/>
                <a:gd name="connsiteX29" fmla="*/ 3847102 w 7083883"/>
                <a:gd name="connsiteY29" fmla="*/ 5119522 h 6124353"/>
                <a:gd name="connsiteX30" fmla="*/ 3147629 w 7083883"/>
                <a:gd name="connsiteY30" fmla="*/ 3981416 h 6124353"/>
                <a:gd name="connsiteX31" fmla="*/ 3031050 w 7083883"/>
                <a:gd name="connsiteY31" fmla="*/ 3952233 h 6124353"/>
                <a:gd name="connsiteX32" fmla="*/ 2185853 w 7083883"/>
                <a:gd name="connsiteY32" fmla="*/ 5265433 h 6124353"/>
                <a:gd name="connsiteX33" fmla="*/ 2739603 w 7083883"/>
                <a:gd name="connsiteY33" fmla="*/ 5761530 h 6124353"/>
                <a:gd name="connsiteX34" fmla="*/ 2972761 w 7083883"/>
                <a:gd name="connsiteY34" fmla="*/ 5994988 h 6124353"/>
                <a:gd name="connsiteX35" fmla="*/ 2891304 w 7083883"/>
                <a:gd name="connsiteY35" fmla="*/ 6110919 h 6124353"/>
                <a:gd name="connsiteX36" fmla="*/ 2867402 w 7083883"/>
                <a:gd name="connsiteY36" fmla="*/ 6124353 h 6124353"/>
                <a:gd name="connsiteX37" fmla="*/ 38826 w 7083883"/>
                <a:gd name="connsiteY37" fmla="*/ 6124353 h 6124353"/>
                <a:gd name="connsiteX38" fmla="*/ 14060 w 7083883"/>
                <a:gd name="connsiteY38" fmla="*/ 6091597 h 6124353"/>
                <a:gd name="connsiteX39" fmla="*/ 0 w 7083883"/>
                <a:gd name="connsiteY39" fmla="*/ 6024170 h 6124353"/>
                <a:gd name="connsiteX40" fmla="*/ 349737 w 7083883"/>
                <a:gd name="connsiteY40" fmla="*/ 5732348 h 6124353"/>
                <a:gd name="connsiteX41" fmla="*/ 1457236 w 7083883"/>
                <a:gd name="connsiteY41" fmla="*/ 5090339 h 6124353"/>
                <a:gd name="connsiteX42" fmla="*/ 2768748 w 7083883"/>
                <a:gd name="connsiteY42" fmla="*/ 3514500 h 6124353"/>
                <a:gd name="connsiteX43" fmla="*/ 2768748 w 7083883"/>
                <a:gd name="connsiteY43" fmla="*/ 3339407 h 6124353"/>
                <a:gd name="connsiteX44" fmla="*/ 1544670 w 7083883"/>
                <a:gd name="connsiteY44" fmla="*/ 1238288 h 6124353"/>
                <a:gd name="connsiteX45" fmla="*/ 612039 w 7083883"/>
                <a:gd name="connsiteY45" fmla="*/ 450369 h 6124353"/>
                <a:gd name="connsiteX46" fmla="*/ 145724 w 7083883"/>
                <a:gd name="connsiteY46" fmla="*/ 129365 h 6124353"/>
                <a:gd name="connsiteX47" fmla="*/ 189896 w 7083883"/>
                <a:gd name="connsiteY47" fmla="*/ 31331 h 6124353"/>
                <a:gd name="connsiteX48" fmla="*/ 228775 w 7083883"/>
                <a:gd name="connsiteY48" fmla="*/ 0 h 6124353"/>
                <a:gd name="connsiteX0" fmla="*/ 228775 w 7050712"/>
                <a:gd name="connsiteY0" fmla="*/ 0 h 6124353"/>
                <a:gd name="connsiteX1" fmla="*/ 3674256 w 7050712"/>
                <a:gd name="connsiteY1" fmla="*/ 0 h 6124353"/>
                <a:gd name="connsiteX2" fmla="*/ 3679520 w 7050712"/>
                <a:gd name="connsiteY2" fmla="*/ 1693 h 6124353"/>
                <a:gd name="connsiteX3" fmla="*/ 3788812 w 7050712"/>
                <a:gd name="connsiteY3" fmla="*/ 158547 h 6124353"/>
                <a:gd name="connsiteX4" fmla="*/ 3526510 w 7050712"/>
                <a:gd name="connsiteY4" fmla="*/ 421187 h 6124353"/>
                <a:gd name="connsiteX5" fmla="*/ 3264208 w 7050712"/>
                <a:gd name="connsiteY5" fmla="*/ 683827 h 6124353"/>
                <a:gd name="connsiteX6" fmla="*/ 3992825 w 7050712"/>
                <a:gd name="connsiteY6" fmla="*/ 1967844 h 6124353"/>
                <a:gd name="connsiteX7" fmla="*/ 4109404 w 7050712"/>
                <a:gd name="connsiteY7" fmla="*/ 1967844 h 6124353"/>
                <a:gd name="connsiteX8" fmla="*/ 4838022 w 7050712"/>
                <a:gd name="connsiteY8" fmla="*/ 975649 h 6124353"/>
                <a:gd name="connsiteX9" fmla="*/ 4663154 w 7050712"/>
                <a:gd name="connsiteY9" fmla="*/ 450369 h 6124353"/>
                <a:gd name="connsiteX10" fmla="*/ 4196838 w 7050712"/>
                <a:gd name="connsiteY10" fmla="*/ 158547 h 6124353"/>
                <a:gd name="connsiteX11" fmla="*/ 4302488 w 7050712"/>
                <a:gd name="connsiteY11" fmla="*/ 12636 h 6124353"/>
                <a:gd name="connsiteX12" fmla="*/ 4332963 w 7050712"/>
                <a:gd name="connsiteY12" fmla="*/ 0 h 6124353"/>
                <a:gd name="connsiteX13" fmla="*/ 6099287 w 7050712"/>
                <a:gd name="connsiteY13" fmla="*/ 6794 h 6124353"/>
                <a:gd name="connsiteX14" fmla="*/ 7050712 w 7050712"/>
                <a:gd name="connsiteY14" fmla="*/ 102568 h 6124353"/>
                <a:gd name="connsiteX15" fmla="*/ 6097321 w 7050712"/>
                <a:gd name="connsiteY15" fmla="*/ 600601 h 6124353"/>
                <a:gd name="connsiteX16" fmla="*/ 5450060 w 7050712"/>
                <a:gd name="connsiteY16" fmla="*/ 1150742 h 6124353"/>
                <a:gd name="connsiteX17" fmla="*/ 4371706 w 7050712"/>
                <a:gd name="connsiteY17" fmla="*/ 2376394 h 6124353"/>
                <a:gd name="connsiteX18" fmla="*/ 4342562 w 7050712"/>
                <a:gd name="connsiteY18" fmla="*/ 2493123 h 6124353"/>
                <a:gd name="connsiteX19" fmla="*/ 5799797 w 7050712"/>
                <a:gd name="connsiteY19" fmla="*/ 4915246 h 6124353"/>
                <a:gd name="connsiteX20" fmla="*/ 6790718 w 7050712"/>
                <a:gd name="connsiteY20" fmla="*/ 5673983 h 6124353"/>
                <a:gd name="connsiteX21" fmla="*/ 7006571 w 7050712"/>
                <a:gd name="connsiteY21" fmla="*/ 5740099 h 6124353"/>
                <a:gd name="connsiteX22" fmla="*/ 7050712 w 7050712"/>
                <a:gd name="connsiteY22" fmla="*/ 5759754 h 6124353"/>
                <a:gd name="connsiteX23" fmla="*/ 7050712 w 7050712"/>
                <a:gd name="connsiteY23" fmla="*/ 6124353 h 6124353"/>
                <a:gd name="connsiteX24" fmla="*/ 3404617 w 7050712"/>
                <a:gd name="connsiteY24" fmla="*/ 6124353 h 6124353"/>
                <a:gd name="connsiteX25" fmla="*/ 3385511 w 7050712"/>
                <a:gd name="connsiteY25" fmla="*/ 6110919 h 6124353"/>
                <a:gd name="connsiteX26" fmla="*/ 3322497 w 7050712"/>
                <a:gd name="connsiteY26" fmla="*/ 5994988 h 6124353"/>
                <a:gd name="connsiteX27" fmla="*/ 3672234 w 7050712"/>
                <a:gd name="connsiteY27" fmla="*/ 5703166 h 6124353"/>
                <a:gd name="connsiteX28" fmla="*/ 3847102 w 7050712"/>
                <a:gd name="connsiteY28" fmla="*/ 5119522 h 6124353"/>
                <a:gd name="connsiteX29" fmla="*/ 3147629 w 7050712"/>
                <a:gd name="connsiteY29" fmla="*/ 3981416 h 6124353"/>
                <a:gd name="connsiteX30" fmla="*/ 3031050 w 7050712"/>
                <a:gd name="connsiteY30" fmla="*/ 3952233 h 6124353"/>
                <a:gd name="connsiteX31" fmla="*/ 2185853 w 7050712"/>
                <a:gd name="connsiteY31" fmla="*/ 5265433 h 6124353"/>
                <a:gd name="connsiteX32" fmla="*/ 2739603 w 7050712"/>
                <a:gd name="connsiteY32" fmla="*/ 5761530 h 6124353"/>
                <a:gd name="connsiteX33" fmla="*/ 2972761 w 7050712"/>
                <a:gd name="connsiteY33" fmla="*/ 5994988 h 6124353"/>
                <a:gd name="connsiteX34" fmla="*/ 2891304 w 7050712"/>
                <a:gd name="connsiteY34" fmla="*/ 6110919 h 6124353"/>
                <a:gd name="connsiteX35" fmla="*/ 2867402 w 7050712"/>
                <a:gd name="connsiteY35" fmla="*/ 6124353 h 6124353"/>
                <a:gd name="connsiteX36" fmla="*/ 38826 w 7050712"/>
                <a:gd name="connsiteY36" fmla="*/ 6124353 h 6124353"/>
                <a:gd name="connsiteX37" fmla="*/ 14060 w 7050712"/>
                <a:gd name="connsiteY37" fmla="*/ 6091597 h 6124353"/>
                <a:gd name="connsiteX38" fmla="*/ 0 w 7050712"/>
                <a:gd name="connsiteY38" fmla="*/ 6024170 h 6124353"/>
                <a:gd name="connsiteX39" fmla="*/ 349737 w 7050712"/>
                <a:gd name="connsiteY39" fmla="*/ 5732348 h 6124353"/>
                <a:gd name="connsiteX40" fmla="*/ 1457236 w 7050712"/>
                <a:gd name="connsiteY40" fmla="*/ 5090339 h 6124353"/>
                <a:gd name="connsiteX41" fmla="*/ 2768748 w 7050712"/>
                <a:gd name="connsiteY41" fmla="*/ 3514500 h 6124353"/>
                <a:gd name="connsiteX42" fmla="*/ 2768748 w 7050712"/>
                <a:gd name="connsiteY42" fmla="*/ 3339407 h 6124353"/>
                <a:gd name="connsiteX43" fmla="*/ 1544670 w 7050712"/>
                <a:gd name="connsiteY43" fmla="*/ 1238288 h 6124353"/>
                <a:gd name="connsiteX44" fmla="*/ 612039 w 7050712"/>
                <a:gd name="connsiteY44" fmla="*/ 450369 h 6124353"/>
                <a:gd name="connsiteX45" fmla="*/ 145724 w 7050712"/>
                <a:gd name="connsiteY45" fmla="*/ 129365 h 6124353"/>
                <a:gd name="connsiteX46" fmla="*/ 189896 w 7050712"/>
                <a:gd name="connsiteY46" fmla="*/ 31331 h 6124353"/>
                <a:gd name="connsiteX47" fmla="*/ 228775 w 7050712"/>
                <a:gd name="connsiteY47" fmla="*/ 0 h 6124353"/>
                <a:gd name="connsiteX0" fmla="*/ 228775 w 7050712"/>
                <a:gd name="connsiteY0" fmla="*/ 0 h 6124353"/>
                <a:gd name="connsiteX1" fmla="*/ 3674256 w 7050712"/>
                <a:gd name="connsiteY1" fmla="*/ 0 h 6124353"/>
                <a:gd name="connsiteX2" fmla="*/ 3679520 w 7050712"/>
                <a:gd name="connsiteY2" fmla="*/ 1693 h 6124353"/>
                <a:gd name="connsiteX3" fmla="*/ 3788812 w 7050712"/>
                <a:gd name="connsiteY3" fmla="*/ 158547 h 6124353"/>
                <a:gd name="connsiteX4" fmla="*/ 3526510 w 7050712"/>
                <a:gd name="connsiteY4" fmla="*/ 421187 h 6124353"/>
                <a:gd name="connsiteX5" fmla="*/ 3264208 w 7050712"/>
                <a:gd name="connsiteY5" fmla="*/ 683827 h 6124353"/>
                <a:gd name="connsiteX6" fmla="*/ 3992825 w 7050712"/>
                <a:gd name="connsiteY6" fmla="*/ 1967844 h 6124353"/>
                <a:gd name="connsiteX7" fmla="*/ 4109404 w 7050712"/>
                <a:gd name="connsiteY7" fmla="*/ 1967844 h 6124353"/>
                <a:gd name="connsiteX8" fmla="*/ 4838022 w 7050712"/>
                <a:gd name="connsiteY8" fmla="*/ 975649 h 6124353"/>
                <a:gd name="connsiteX9" fmla="*/ 4663154 w 7050712"/>
                <a:gd name="connsiteY9" fmla="*/ 450369 h 6124353"/>
                <a:gd name="connsiteX10" fmla="*/ 4196838 w 7050712"/>
                <a:gd name="connsiteY10" fmla="*/ 158547 h 6124353"/>
                <a:gd name="connsiteX11" fmla="*/ 4302488 w 7050712"/>
                <a:gd name="connsiteY11" fmla="*/ 12636 h 6124353"/>
                <a:gd name="connsiteX12" fmla="*/ 4332963 w 7050712"/>
                <a:gd name="connsiteY12" fmla="*/ 0 h 6124353"/>
                <a:gd name="connsiteX13" fmla="*/ 6099287 w 7050712"/>
                <a:gd name="connsiteY13" fmla="*/ 6794 h 6124353"/>
                <a:gd name="connsiteX14" fmla="*/ 6097321 w 7050712"/>
                <a:gd name="connsiteY14" fmla="*/ 600601 h 6124353"/>
                <a:gd name="connsiteX15" fmla="*/ 5450060 w 7050712"/>
                <a:gd name="connsiteY15" fmla="*/ 1150742 h 6124353"/>
                <a:gd name="connsiteX16" fmla="*/ 4371706 w 7050712"/>
                <a:gd name="connsiteY16" fmla="*/ 2376394 h 6124353"/>
                <a:gd name="connsiteX17" fmla="*/ 4342562 w 7050712"/>
                <a:gd name="connsiteY17" fmla="*/ 2493123 h 6124353"/>
                <a:gd name="connsiteX18" fmla="*/ 5799797 w 7050712"/>
                <a:gd name="connsiteY18" fmla="*/ 4915246 h 6124353"/>
                <a:gd name="connsiteX19" fmla="*/ 6790718 w 7050712"/>
                <a:gd name="connsiteY19" fmla="*/ 5673983 h 6124353"/>
                <a:gd name="connsiteX20" fmla="*/ 7006571 w 7050712"/>
                <a:gd name="connsiteY20" fmla="*/ 5740099 h 6124353"/>
                <a:gd name="connsiteX21" fmla="*/ 7050712 w 7050712"/>
                <a:gd name="connsiteY21" fmla="*/ 5759754 h 6124353"/>
                <a:gd name="connsiteX22" fmla="*/ 7050712 w 7050712"/>
                <a:gd name="connsiteY22" fmla="*/ 6124353 h 6124353"/>
                <a:gd name="connsiteX23" fmla="*/ 3404617 w 7050712"/>
                <a:gd name="connsiteY23" fmla="*/ 6124353 h 6124353"/>
                <a:gd name="connsiteX24" fmla="*/ 3385511 w 7050712"/>
                <a:gd name="connsiteY24" fmla="*/ 6110919 h 6124353"/>
                <a:gd name="connsiteX25" fmla="*/ 3322497 w 7050712"/>
                <a:gd name="connsiteY25" fmla="*/ 5994988 h 6124353"/>
                <a:gd name="connsiteX26" fmla="*/ 3672234 w 7050712"/>
                <a:gd name="connsiteY26" fmla="*/ 5703166 h 6124353"/>
                <a:gd name="connsiteX27" fmla="*/ 3847102 w 7050712"/>
                <a:gd name="connsiteY27" fmla="*/ 5119522 h 6124353"/>
                <a:gd name="connsiteX28" fmla="*/ 3147629 w 7050712"/>
                <a:gd name="connsiteY28" fmla="*/ 3981416 h 6124353"/>
                <a:gd name="connsiteX29" fmla="*/ 3031050 w 7050712"/>
                <a:gd name="connsiteY29" fmla="*/ 3952233 h 6124353"/>
                <a:gd name="connsiteX30" fmla="*/ 2185853 w 7050712"/>
                <a:gd name="connsiteY30" fmla="*/ 5265433 h 6124353"/>
                <a:gd name="connsiteX31" fmla="*/ 2739603 w 7050712"/>
                <a:gd name="connsiteY31" fmla="*/ 5761530 h 6124353"/>
                <a:gd name="connsiteX32" fmla="*/ 2972761 w 7050712"/>
                <a:gd name="connsiteY32" fmla="*/ 5994988 h 6124353"/>
                <a:gd name="connsiteX33" fmla="*/ 2891304 w 7050712"/>
                <a:gd name="connsiteY33" fmla="*/ 6110919 h 6124353"/>
                <a:gd name="connsiteX34" fmla="*/ 2867402 w 7050712"/>
                <a:gd name="connsiteY34" fmla="*/ 6124353 h 6124353"/>
                <a:gd name="connsiteX35" fmla="*/ 38826 w 7050712"/>
                <a:gd name="connsiteY35" fmla="*/ 6124353 h 6124353"/>
                <a:gd name="connsiteX36" fmla="*/ 14060 w 7050712"/>
                <a:gd name="connsiteY36" fmla="*/ 6091597 h 6124353"/>
                <a:gd name="connsiteX37" fmla="*/ 0 w 7050712"/>
                <a:gd name="connsiteY37" fmla="*/ 6024170 h 6124353"/>
                <a:gd name="connsiteX38" fmla="*/ 349737 w 7050712"/>
                <a:gd name="connsiteY38" fmla="*/ 5732348 h 6124353"/>
                <a:gd name="connsiteX39" fmla="*/ 1457236 w 7050712"/>
                <a:gd name="connsiteY39" fmla="*/ 5090339 h 6124353"/>
                <a:gd name="connsiteX40" fmla="*/ 2768748 w 7050712"/>
                <a:gd name="connsiteY40" fmla="*/ 3514500 h 6124353"/>
                <a:gd name="connsiteX41" fmla="*/ 2768748 w 7050712"/>
                <a:gd name="connsiteY41" fmla="*/ 3339407 h 6124353"/>
                <a:gd name="connsiteX42" fmla="*/ 1544670 w 7050712"/>
                <a:gd name="connsiteY42" fmla="*/ 1238288 h 6124353"/>
                <a:gd name="connsiteX43" fmla="*/ 612039 w 7050712"/>
                <a:gd name="connsiteY43" fmla="*/ 450369 h 6124353"/>
                <a:gd name="connsiteX44" fmla="*/ 145724 w 7050712"/>
                <a:gd name="connsiteY44" fmla="*/ 129365 h 6124353"/>
                <a:gd name="connsiteX45" fmla="*/ 189896 w 7050712"/>
                <a:gd name="connsiteY45" fmla="*/ 31331 h 6124353"/>
                <a:gd name="connsiteX46" fmla="*/ 228775 w 7050712"/>
                <a:gd name="connsiteY46" fmla="*/ 0 h 6124353"/>
                <a:gd name="connsiteX0" fmla="*/ 228775 w 7050712"/>
                <a:gd name="connsiteY0" fmla="*/ 0 h 6124353"/>
                <a:gd name="connsiteX1" fmla="*/ 3674256 w 7050712"/>
                <a:gd name="connsiteY1" fmla="*/ 0 h 6124353"/>
                <a:gd name="connsiteX2" fmla="*/ 3679520 w 7050712"/>
                <a:gd name="connsiteY2" fmla="*/ 1693 h 6124353"/>
                <a:gd name="connsiteX3" fmla="*/ 3788812 w 7050712"/>
                <a:gd name="connsiteY3" fmla="*/ 158547 h 6124353"/>
                <a:gd name="connsiteX4" fmla="*/ 3526510 w 7050712"/>
                <a:gd name="connsiteY4" fmla="*/ 421187 h 6124353"/>
                <a:gd name="connsiteX5" fmla="*/ 3264208 w 7050712"/>
                <a:gd name="connsiteY5" fmla="*/ 683827 h 6124353"/>
                <a:gd name="connsiteX6" fmla="*/ 3992825 w 7050712"/>
                <a:gd name="connsiteY6" fmla="*/ 1967844 h 6124353"/>
                <a:gd name="connsiteX7" fmla="*/ 4109404 w 7050712"/>
                <a:gd name="connsiteY7" fmla="*/ 1967844 h 6124353"/>
                <a:gd name="connsiteX8" fmla="*/ 4838022 w 7050712"/>
                <a:gd name="connsiteY8" fmla="*/ 975649 h 6124353"/>
                <a:gd name="connsiteX9" fmla="*/ 4663154 w 7050712"/>
                <a:gd name="connsiteY9" fmla="*/ 450369 h 6124353"/>
                <a:gd name="connsiteX10" fmla="*/ 4196838 w 7050712"/>
                <a:gd name="connsiteY10" fmla="*/ 158547 h 6124353"/>
                <a:gd name="connsiteX11" fmla="*/ 4302488 w 7050712"/>
                <a:gd name="connsiteY11" fmla="*/ 12636 h 6124353"/>
                <a:gd name="connsiteX12" fmla="*/ 4332963 w 7050712"/>
                <a:gd name="connsiteY12" fmla="*/ 0 h 6124353"/>
                <a:gd name="connsiteX13" fmla="*/ 6089095 w 7050712"/>
                <a:gd name="connsiteY13" fmla="*/ 3397 h 6124353"/>
                <a:gd name="connsiteX14" fmla="*/ 6097321 w 7050712"/>
                <a:gd name="connsiteY14" fmla="*/ 600601 h 6124353"/>
                <a:gd name="connsiteX15" fmla="*/ 5450060 w 7050712"/>
                <a:gd name="connsiteY15" fmla="*/ 1150742 h 6124353"/>
                <a:gd name="connsiteX16" fmla="*/ 4371706 w 7050712"/>
                <a:gd name="connsiteY16" fmla="*/ 2376394 h 6124353"/>
                <a:gd name="connsiteX17" fmla="*/ 4342562 w 7050712"/>
                <a:gd name="connsiteY17" fmla="*/ 2493123 h 6124353"/>
                <a:gd name="connsiteX18" fmla="*/ 5799797 w 7050712"/>
                <a:gd name="connsiteY18" fmla="*/ 4915246 h 6124353"/>
                <a:gd name="connsiteX19" fmla="*/ 6790718 w 7050712"/>
                <a:gd name="connsiteY19" fmla="*/ 5673983 h 6124353"/>
                <a:gd name="connsiteX20" fmla="*/ 7006571 w 7050712"/>
                <a:gd name="connsiteY20" fmla="*/ 5740099 h 6124353"/>
                <a:gd name="connsiteX21" fmla="*/ 7050712 w 7050712"/>
                <a:gd name="connsiteY21" fmla="*/ 5759754 h 6124353"/>
                <a:gd name="connsiteX22" fmla="*/ 7050712 w 7050712"/>
                <a:gd name="connsiteY22" fmla="*/ 6124353 h 6124353"/>
                <a:gd name="connsiteX23" fmla="*/ 3404617 w 7050712"/>
                <a:gd name="connsiteY23" fmla="*/ 6124353 h 6124353"/>
                <a:gd name="connsiteX24" fmla="*/ 3385511 w 7050712"/>
                <a:gd name="connsiteY24" fmla="*/ 6110919 h 6124353"/>
                <a:gd name="connsiteX25" fmla="*/ 3322497 w 7050712"/>
                <a:gd name="connsiteY25" fmla="*/ 5994988 h 6124353"/>
                <a:gd name="connsiteX26" fmla="*/ 3672234 w 7050712"/>
                <a:gd name="connsiteY26" fmla="*/ 5703166 h 6124353"/>
                <a:gd name="connsiteX27" fmla="*/ 3847102 w 7050712"/>
                <a:gd name="connsiteY27" fmla="*/ 5119522 h 6124353"/>
                <a:gd name="connsiteX28" fmla="*/ 3147629 w 7050712"/>
                <a:gd name="connsiteY28" fmla="*/ 3981416 h 6124353"/>
                <a:gd name="connsiteX29" fmla="*/ 3031050 w 7050712"/>
                <a:gd name="connsiteY29" fmla="*/ 3952233 h 6124353"/>
                <a:gd name="connsiteX30" fmla="*/ 2185853 w 7050712"/>
                <a:gd name="connsiteY30" fmla="*/ 5265433 h 6124353"/>
                <a:gd name="connsiteX31" fmla="*/ 2739603 w 7050712"/>
                <a:gd name="connsiteY31" fmla="*/ 5761530 h 6124353"/>
                <a:gd name="connsiteX32" fmla="*/ 2972761 w 7050712"/>
                <a:gd name="connsiteY32" fmla="*/ 5994988 h 6124353"/>
                <a:gd name="connsiteX33" fmla="*/ 2891304 w 7050712"/>
                <a:gd name="connsiteY33" fmla="*/ 6110919 h 6124353"/>
                <a:gd name="connsiteX34" fmla="*/ 2867402 w 7050712"/>
                <a:gd name="connsiteY34" fmla="*/ 6124353 h 6124353"/>
                <a:gd name="connsiteX35" fmla="*/ 38826 w 7050712"/>
                <a:gd name="connsiteY35" fmla="*/ 6124353 h 6124353"/>
                <a:gd name="connsiteX36" fmla="*/ 14060 w 7050712"/>
                <a:gd name="connsiteY36" fmla="*/ 6091597 h 6124353"/>
                <a:gd name="connsiteX37" fmla="*/ 0 w 7050712"/>
                <a:gd name="connsiteY37" fmla="*/ 6024170 h 6124353"/>
                <a:gd name="connsiteX38" fmla="*/ 349737 w 7050712"/>
                <a:gd name="connsiteY38" fmla="*/ 5732348 h 6124353"/>
                <a:gd name="connsiteX39" fmla="*/ 1457236 w 7050712"/>
                <a:gd name="connsiteY39" fmla="*/ 5090339 h 6124353"/>
                <a:gd name="connsiteX40" fmla="*/ 2768748 w 7050712"/>
                <a:gd name="connsiteY40" fmla="*/ 3514500 h 6124353"/>
                <a:gd name="connsiteX41" fmla="*/ 2768748 w 7050712"/>
                <a:gd name="connsiteY41" fmla="*/ 3339407 h 6124353"/>
                <a:gd name="connsiteX42" fmla="*/ 1544670 w 7050712"/>
                <a:gd name="connsiteY42" fmla="*/ 1238288 h 6124353"/>
                <a:gd name="connsiteX43" fmla="*/ 612039 w 7050712"/>
                <a:gd name="connsiteY43" fmla="*/ 450369 h 6124353"/>
                <a:gd name="connsiteX44" fmla="*/ 145724 w 7050712"/>
                <a:gd name="connsiteY44" fmla="*/ 129365 h 6124353"/>
                <a:gd name="connsiteX45" fmla="*/ 189896 w 7050712"/>
                <a:gd name="connsiteY45" fmla="*/ 31331 h 6124353"/>
                <a:gd name="connsiteX46" fmla="*/ 228775 w 7050712"/>
                <a:gd name="connsiteY46" fmla="*/ 0 h 6124353"/>
                <a:gd name="connsiteX0" fmla="*/ 228775 w 7050712"/>
                <a:gd name="connsiteY0" fmla="*/ 0 h 6124353"/>
                <a:gd name="connsiteX1" fmla="*/ 3674256 w 7050712"/>
                <a:gd name="connsiteY1" fmla="*/ 0 h 6124353"/>
                <a:gd name="connsiteX2" fmla="*/ 3679520 w 7050712"/>
                <a:gd name="connsiteY2" fmla="*/ 1693 h 6124353"/>
                <a:gd name="connsiteX3" fmla="*/ 3788812 w 7050712"/>
                <a:gd name="connsiteY3" fmla="*/ 158547 h 6124353"/>
                <a:gd name="connsiteX4" fmla="*/ 3526510 w 7050712"/>
                <a:gd name="connsiteY4" fmla="*/ 421187 h 6124353"/>
                <a:gd name="connsiteX5" fmla="*/ 3264208 w 7050712"/>
                <a:gd name="connsiteY5" fmla="*/ 683827 h 6124353"/>
                <a:gd name="connsiteX6" fmla="*/ 3992825 w 7050712"/>
                <a:gd name="connsiteY6" fmla="*/ 1967844 h 6124353"/>
                <a:gd name="connsiteX7" fmla="*/ 4109404 w 7050712"/>
                <a:gd name="connsiteY7" fmla="*/ 1967844 h 6124353"/>
                <a:gd name="connsiteX8" fmla="*/ 4838022 w 7050712"/>
                <a:gd name="connsiteY8" fmla="*/ 975649 h 6124353"/>
                <a:gd name="connsiteX9" fmla="*/ 4663154 w 7050712"/>
                <a:gd name="connsiteY9" fmla="*/ 450369 h 6124353"/>
                <a:gd name="connsiteX10" fmla="*/ 4196838 w 7050712"/>
                <a:gd name="connsiteY10" fmla="*/ 158547 h 6124353"/>
                <a:gd name="connsiteX11" fmla="*/ 4302488 w 7050712"/>
                <a:gd name="connsiteY11" fmla="*/ 12636 h 6124353"/>
                <a:gd name="connsiteX12" fmla="*/ 4332963 w 7050712"/>
                <a:gd name="connsiteY12" fmla="*/ 0 h 6124353"/>
                <a:gd name="connsiteX13" fmla="*/ 6099287 w 7050712"/>
                <a:gd name="connsiteY13" fmla="*/ 6794 h 6124353"/>
                <a:gd name="connsiteX14" fmla="*/ 6097321 w 7050712"/>
                <a:gd name="connsiteY14" fmla="*/ 600601 h 6124353"/>
                <a:gd name="connsiteX15" fmla="*/ 5450060 w 7050712"/>
                <a:gd name="connsiteY15" fmla="*/ 1150742 h 6124353"/>
                <a:gd name="connsiteX16" fmla="*/ 4371706 w 7050712"/>
                <a:gd name="connsiteY16" fmla="*/ 2376394 h 6124353"/>
                <a:gd name="connsiteX17" fmla="*/ 4342562 w 7050712"/>
                <a:gd name="connsiteY17" fmla="*/ 2493123 h 6124353"/>
                <a:gd name="connsiteX18" fmla="*/ 5799797 w 7050712"/>
                <a:gd name="connsiteY18" fmla="*/ 4915246 h 6124353"/>
                <a:gd name="connsiteX19" fmla="*/ 6790718 w 7050712"/>
                <a:gd name="connsiteY19" fmla="*/ 5673983 h 6124353"/>
                <a:gd name="connsiteX20" fmla="*/ 7006571 w 7050712"/>
                <a:gd name="connsiteY20" fmla="*/ 5740099 h 6124353"/>
                <a:gd name="connsiteX21" fmla="*/ 7050712 w 7050712"/>
                <a:gd name="connsiteY21" fmla="*/ 5759754 h 6124353"/>
                <a:gd name="connsiteX22" fmla="*/ 7050712 w 7050712"/>
                <a:gd name="connsiteY22" fmla="*/ 6124353 h 6124353"/>
                <a:gd name="connsiteX23" fmla="*/ 3404617 w 7050712"/>
                <a:gd name="connsiteY23" fmla="*/ 6124353 h 6124353"/>
                <a:gd name="connsiteX24" fmla="*/ 3385511 w 7050712"/>
                <a:gd name="connsiteY24" fmla="*/ 6110919 h 6124353"/>
                <a:gd name="connsiteX25" fmla="*/ 3322497 w 7050712"/>
                <a:gd name="connsiteY25" fmla="*/ 5994988 h 6124353"/>
                <a:gd name="connsiteX26" fmla="*/ 3672234 w 7050712"/>
                <a:gd name="connsiteY26" fmla="*/ 5703166 h 6124353"/>
                <a:gd name="connsiteX27" fmla="*/ 3847102 w 7050712"/>
                <a:gd name="connsiteY27" fmla="*/ 5119522 h 6124353"/>
                <a:gd name="connsiteX28" fmla="*/ 3147629 w 7050712"/>
                <a:gd name="connsiteY28" fmla="*/ 3981416 h 6124353"/>
                <a:gd name="connsiteX29" fmla="*/ 3031050 w 7050712"/>
                <a:gd name="connsiteY29" fmla="*/ 3952233 h 6124353"/>
                <a:gd name="connsiteX30" fmla="*/ 2185853 w 7050712"/>
                <a:gd name="connsiteY30" fmla="*/ 5265433 h 6124353"/>
                <a:gd name="connsiteX31" fmla="*/ 2739603 w 7050712"/>
                <a:gd name="connsiteY31" fmla="*/ 5761530 h 6124353"/>
                <a:gd name="connsiteX32" fmla="*/ 2972761 w 7050712"/>
                <a:gd name="connsiteY32" fmla="*/ 5994988 h 6124353"/>
                <a:gd name="connsiteX33" fmla="*/ 2891304 w 7050712"/>
                <a:gd name="connsiteY33" fmla="*/ 6110919 h 6124353"/>
                <a:gd name="connsiteX34" fmla="*/ 2867402 w 7050712"/>
                <a:gd name="connsiteY34" fmla="*/ 6124353 h 6124353"/>
                <a:gd name="connsiteX35" fmla="*/ 38826 w 7050712"/>
                <a:gd name="connsiteY35" fmla="*/ 6124353 h 6124353"/>
                <a:gd name="connsiteX36" fmla="*/ 14060 w 7050712"/>
                <a:gd name="connsiteY36" fmla="*/ 6091597 h 6124353"/>
                <a:gd name="connsiteX37" fmla="*/ 0 w 7050712"/>
                <a:gd name="connsiteY37" fmla="*/ 6024170 h 6124353"/>
                <a:gd name="connsiteX38" fmla="*/ 349737 w 7050712"/>
                <a:gd name="connsiteY38" fmla="*/ 5732348 h 6124353"/>
                <a:gd name="connsiteX39" fmla="*/ 1457236 w 7050712"/>
                <a:gd name="connsiteY39" fmla="*/ 5090339 h 6124353"/>
                <a:gd name="connsiteX40" fmla="*/ 2768748 w 7050712"/>
                <a:gd name="connsiteY40" fmla="*/ 3514500 h 6124353"/>
                <a:gd name="connsiteX41" fmla="*/ 2768748 w 7050712"/>
                <a:gd name="connsiteY41" fmla="*/ 3339407 h 6124353"/>
                <a:gd name="connsiteX42" fmla="*/ 1544670 w 7050712"/>
                <a:gd name="connsiteY42" fmla="*/ 1238288 h 6124353"/>
                <a:gd name="connsiteX43" fmla="*/ 612039 w 7050712"/>
                <a:gd name="connsiteY43" fmla="*/ 450369 h 6124353"/>
                <a:gd name="connsiteX44" fmla="*/ 145724 w 7050712"/>
                <a:gd name="connsiteY44" fmla="*/ 129365 h 6124353"/>
                <a:gd name="connsiteX45" fmla="*/ 189896 w 7050712"/>
                <a:gd name="connsiteY45" fmla="*/ 31331 h 6124353"/>
                <a:gd name="connsiteX46" fmla="*/ 228775 w 7050712"/>
                <a:gd name="connsiteY46" fmla="*/ 0 h 6124353"/>
                <a:gd name="connsiteX0" fmla="*/ 228775 w 7050712"/>
                <a:gd name="connsiteY0" fmla="*/ 0 h 6124353"/>
                <a:gd name="connsiteX1" fmla="*/ 3674256 w 7050712"/>
                <a:gd name="connsiteY1" fmla="*/ 0 h 6124353"/>
                <a:gd name="connsiteX2" fmla="*/ 3679520 w 7050712"/>
                <a:gd name="connsiteY2" fmla="*/ 1693 h 6124353"/>
                <a:gd name="connsiteX3" fmla="*/ 3788812 w 7050712"/>
                <a:gd name="connsiteY3" fmla="*/ 158547 h 6124353"/>
                <a:gd name="connsiteX4" fmla="*/ 3526510 w 7050712"/>
                <a:gd name="connsiteY4" fmla="*/ 421187 h 6124353"/>
                <a:gd name="connsiteX5" fmla="*/ 3264208 w 7050712"/>
                <a:gd name="connsiteY5" fmla="*/ 683827 h 6124353"/>
                <a:gd name="connsiteX6" fmla="*/ 3992825 w 7050712"/>
                <a:gd name="connsiteY6" fmla="*/ 1967844 h 6124353"/>
                <a:gd name="connsiteX7" fmla="*/ 4109404 w 7050712"/>
                <a:gd name="connsiteY7" fmla="*/ 1967844 h 6124353"/>
                <a:gd name="connsiteX8" fmla="*/ 4838022 w 7050712"/>
                <a:gd name="connsiteY8" fmla="*/ 975649 h 6124353"/>
                <a:gd name="connsiteX9" fmla="*/ 4663154 w 7050712"/>
                <a:gd name="connsiteY9" fmla="*/ 450369 h 6124353"/>
                <a:gd name="connsiteX10" fmla="*/ 4196838 w 7050712"/>
                <a:gd name="connsiteY10" fmla="*/ 158547 h 6124353"/>
                <a:gd name="connsiteX11" fmla="*/ 4302488 w 7050712"/>
                <a:gd name="connsiteY11" fmla="*/ 12636 h 6124353"/>
                <a:gd name="connsiteX12" fmla="*/ 4332963 w 7050712"/>
                <a:gd name="connsiteY12" fmla="*/ 0 h 6124353"/>
                <a:gd name="connsiteX13" fmla="*/ 6099287 w 7050712"/>
                <a:gd name="connsiteY13" fmla="*/ 0 h 6124353"/>
                <a:gd name="connsiteX14" fmla="*/ 6097321 w 7050712"/>
                <a:gd name="connsiteY14" fmla="*/ 600601 h 6124353"/>
                <a:gd name="connsiteX15" fmla="*/ 5450060 w 7050712"/>
                <a:gd name="connsiteY15" fmla="*/ 1150742 h 6124353"/>
                <a:gd name="connsiteX16" fmla="*/ 4371706 w 7050712"/>
                <a:gd name="connsiteY16" fmla="*/ 2376394 h 6124353"/>
                <a:gd name="connsiteX17" fmla="*/ 4342562 w 7050712"/>
                <a:gd name="connsiteY17" fmla="*/ 2493123 h 6124353"/>
                <a:gd name="connsiteX18" fmla="*/ 5799797 w 7050712"/>
                <a:gd name="connsiteY18" fmla="*/ 4915246 h 6124353"/>
                <a:gd name="connsiteX19" fmla="*/ 6790718 w 7050712"/>
                <a:gd name="connsiteY19" fmla="*/ 5673983 h 6124353"/>
                <a:gd name="connsiteX20" fmla="*/ 7006571 w 7050712"/>
                <a:gd name="connsiteY20" fmla="*/ 5740099 h 6124353"/>
                <a:gd name="connsiteX21" fmla="*/ 7050712 w 7050712"/>
                <a:gd name="connsiteY21" fmla="*/ 5759754 h 6124353"/>
                <a:gd name="connsiteX22" fmla="*/ 7050712 w 7050712"/>
                <a:gd name="connsiteY22" fmla="*/ 6124353 h 6124353"/>
                <a:gd name="connsiteX23" fmla="*/ 3404617 w 7050712"/>
                <a:gd name="connsiteY23" fmla="*/ 6124353 h 6124353"/>
                <a:gd name="connsiteX24" fmla="*/ 3385511 w 7050712"/>
                <a:gd name="connsiteY24" fmla="*/ 6110919 h 6124353"/>
                <a:gd name="connsiteX25" fmla="*/ 3322497 w 7050712"/>
                <a:gd name="connsiteY25" fmla="*/ 5994988 h 6124353"/>
                <a:gd name="connsiteX26" fmla="*/ 3672234 w 7050712"/>
                <a:gd name="connsiteY26" fmla="*/ 5703166 h 6124353"/>
                <a:gd name="connsiteX27" fmla="*/ 3847102 w 7050712"/>
                <a:gd name="connsiteY27" fmla="*/ 5119522 h 6124353"/>
                <a:gd name="connsiteX28" fmla="*/ 3147629 w 7050712"/>
                <a:gd name="connsiteY28" fmla="*/ 3981416 h 6124353"/>
                <a:gd name="connsiteX29" fmla="*/ 3031050 w 7050712"/>
                <a:gd name="connsiteY29" fmla="*/ 3952233 h 6124353"/>
                <a:gd name="connsiteX30" fmla="*/ 2185853 w 7050712"/>
                <a:gd name="connsiteY30" fmla="*/ 5265433 h 6124353"/>
                <a:gd name="connsiteX31" fmla="*/ 2739603 w 7050712"/>
                <a:gd name="connsiteY31" fmla="*/ 5761530 h 6124353"/>
                <a:gd name="connsiteX32" fmla="*/ 2972761 w 7050712"/>
                <a:gd name="connsiteY32" fmla="*/ 5994988 h 6124353"/>
                <a:gd name="connsiteX33" fmla="*/ 2891304 w 7050712"/>
                <a:gd name="connsiteY33" fmla="*/ 6110919 h 6124353"/>
                <a:gd name="connsiteX34" fmla="*/ 2867402 w 7050712"/>
                <a:gd name="connsiteY34" fmla="*/ 6124353 h 6124353"/>
                <a:gd name="connsiteX35" fmla="*/ 38826 w 7050712"/>
                <a:gd name="connsiteY35" fmla="*/ 6124353 h 6124353"/>
                <a:gd name="connsiteX36" fmla="*/ 14060 w 7050712"/>
                <a:gd name="connsiteY36" fmla="*/ 6091597 h 6124353"/>
                <a:gd name="connsiteX37" fmla="*/ 0 w 7050712"/>
                <a:gd name="connsiteY37" fmla="*/ 6024170 h 6124353"/>
                <a:gd name="connsiteX38" fmla="*/ 349737 w 7050712"/>
                <a:gd name="connsiteY38" fmla="*/ 5732348 h 6124353"/>
                <a:gd name="connsiteX39" fmla="*/ 1457236 w 7050712"/>
                <a:gd name="connsiteY39" fmla="*/ 5090339 h 6124353"/>
                <a:gd name="connsiteX40" fmla="*/ 2768748 w 7050712"/>
                <a:gd name="connsiteY40" fmla="*/ 3514500 h 6124353"/>
                <a:gd name="connsiteX41" fmla="*/ 2768748 w 7050712"/>
                <a:gd name="connsiteY41" fmla="*/ 3339407 h 6124353"/>
                <a:gd name="connsiteX42" fmla="*/ 1544670 w 7050712"/>
                <a:gd name="connsiteY42" fmla="*/ 1238288 h 6124353"/>
                <a:gd name="connsiteX43" fmla="*/ 612039 w 7050712"/>
                <a:gd name="connsiteY43" fmla="*/ 450369 h 6124353"/>
                <a:gd name="connsiteX44" fmla="*/ 145724 w 7050712"/>
                <a:gd name="connsiteY44" fmla="*/ 129365 h 6124353"/>
                <a:gd name="connsiteX45" fmla="*/ 189896 w 7050712"/>
                <a:gd name="connsiteY45" fmla="*/ 31331 h 6124353"/>
                <a:gd name="connsiteX46" fmla="*/ 228775 w 7050712"/>
                <a:gd name="connsiteY46" fmla="*/ 0 h 6124353"/>
                <a:gd name="connsiteX0" fmla="*/ 228775 w 7050712"/>
                <a:gd name="connsiteY0" fmla="*/ 0 h 6124353"/>
                <a:gd name="connsiteX1" fmla="*/ 3674256 w 7050712"/>
                <a:gd name="connsiteY1" fmla="*/ 0 h 6124353"/>
                <a:gd name="connsiteX2" fmla="*/ 3679520 w 7050712"/>
                <a:gd name="connsiteY2" fmla="*/ 1693 h 6124353"/>
                <a:gd name="connsiteX3" fmla="*/ 3788812 w 7050712"/>
                <a:gd name="connsiteY3" fmla="*/ 158547 h 6124353"/>
                <a:gd name="connsiteX4" fmla="*/ 3526510 w 7050712"/>
                <a:gd name="connsiteY4" fmla="*/ 421187 h 6124353"/>
                <a:gd name="connsiteX5" fmla="*/ 3264208 w 7050712"/>
                <a:gd name="connsiteY5" fmla="*/ 683827 h 6124353"/>
                <a:gd name="connsiteX6" fmla="*/ 3992825 w 7050712"/>
                <a:gd name="connsiteY6" fmla="*/ 1967844 h 6124353"/>
                <a:gd name="connsiteX7" fmla="*/ 4109404 w 7050712"/>
                <a:gd name="connsiteY7" fmla="*/ 1967844 h 6124353"/>
                <a:gd name="connsiteX8" fmla="*/ 4838022 w 7050712"/>
                <a:gd name="connsiteY8" fmla="*/ 975649 h 6124353"/>
                <a:gd name="connsiteX9" fmla="*/ 4663154 w 7050712"/>
                <a:gd name="connsiteY9" fmla="*/ 450369 h 6124353"/>
                <a:gd name="connsiteX10" fmla="*/ 4196838 w 7050712"/>
                <a:gd name="connsiteY10" fmla="*/ 158547 h 6124353"/>
                <a:gd name="connsiteX11" fmla="*/ 4302488 w 7050712"/>
                <a:gd name="connsiteY11" fmla="*/ 12636 h 6124353"/>
                <a:gd name="connsiteX12" fmla="*/ 4332963 w 7050712"/>
                <a:gd name="connsiteY12" fmla="*/ 0 h 6124353"/>
                <a:gd name="connsiteX13" fmla="*/ 6099287 w 7050712"/>
                <a:gd name="connsiteY13" fmla="*/ 0 h 6124353"/>
                <a:gd name="connsiteX14" fmla="*/ 6097321 w 7050712"/>
                <a:gd name="connsiteY14" fmla="*/ 600601 h 6124353"/>
                <a:gd name="connsiteX15" fmla="*/ 5450060 w 7050712"/>
                <a:gd name="connsiteY15" fmla="*/ 1150742 h 6124353"/>
                <a:gd name="connsiteX16" fmla="*/ 4371706 w 7050712"/>
                <a:gd name="connsiteY16" fmla="*/ 2376394 h 6124353"/>
                <a:gd name="connsiteX17" fmla="*/ 4342562 w 7050712"/>
                <a:gd name="connsiteY17" fmla="*/ 2493123 h 6124353"/>
                <a:gd name="connsiteX18" fmla="*/ 5799797 w 7050712"/>
                <a:gd name="connsiteY18" fmla="*/ 4915246 h 6124353"/>
                <a:gd name="connsiteX19" fmla="*/ 7006571 w 7050712"/>
                <a:gd name="connsiteY19" fmla="*/ 5740099 h 6124353"/>
                <a:gd name="connsiteX20" fmla="*/ 7050712 w 7050712"/>
                <a:gd name="connsiteY20" fmla="*/ 5759754 h 6124353"/>
                <a:gd name="connsiteX21" fmla="*/ 7050712 w 7050712"/>
                <a:gd name="connsiteY21" fmla="*/ 6124353 h 6124353"/>
                <a:gd name="connsiteX22" fmla="*/ 3404617 w 7050712"/>
                <a:gd name="connsiteY22" fmla="*/ 6124353 h 6124353"/>
                <a:gd name="connsiteX23" fmla="*/ 3385511 w 7050712"/>
                <a:gd name="connsiteY23" fmla="*/ 6110919 h 6124353"/>
                <a:gd name="connsiteX24" fmla="*/ 3322497 w 7050712"/>
                <a:gd name="connsiteY24" fmla="*/ 5994988 h 6124353"/>
                <a:gd name="connsiteX25" fmla="*/ 3672234 w 7050712"/>
                <a:gd name="connsiteY25" fmla="*/ 5703166 h 6124353"/>
                <a:gd name="connsiteX26" fmla="*/ 3847102 w 7050712"/>
                <a:gd name="connsiteY26" fmla="*/ 5119522 h 6124353"/>
                <a:gd name="connsiteX27" fmla="*/ 3147629 w 7050712"/>
                <a:gd name="connsiteY27" fmla="*/ 3981416 h 6124353"/>
                <a:gd name="connsiteX28" fmla="*/ 3031050 w 7050712"/>
                <a:gd name="connsiteY28" fmla="*/ 3952233 h 6124353"/>
                <a:gd name="connsiteX29" fmla="*/ 2185853 w 7050712"/>
                <a:gd name="connsiteY29" fmla="*/ 5265433 h 6124353"/>
                <a:gd name="connsiteX30" fmla="*/ 2739603 w 7050712"/>
                <a:gd name="connsiteY30" fmla="*/ 5761530 h 6124353"/>
                <a:gd name="connsiteX31" fmla="*/ 2972761 w 7050712"/>
                <a:gd name="connsiteY31" fmla="*/ 5994988 h 6124353"/>
                <a:gd name="connsiteX32" fmla="*/ 2891304 w 7050712"/>
                <a:gd name="connsiteY32" fmla="*/ 6110919 h 6124353"/>
                <a:gd name="connsiteX33" fmla="*/ 2867402 w 7050712"/>
                <a:gd name="connsiteY33" fmla="*/ 6124353 h 6124353"/>
                <a:gd name="connsiteX34" fmla="*/ 38826 w 7050712"/>
                <a:gd name="connsiteY34" fmla="*/ 6124353 h 6124353"/>
                <a:gd name="connsiteX35" fmla="*/ 14060 w 7050712"/>
                <a:gd name="connsiteY35" fmla="*/ 6091597 h 6124353"/>
                <a:gd name="connsiteX36" fmla="*/ 0 w 7050712"/>
                <a:gd name="connsiteY36" fmla="*/ 6024170 h 6124353"/>
                <a:gd name="connsiteX37" fmla="*/ 349737 w 7050712"/>
                <a:gd name="connsiteY37" fmla="*/ 5732348 h 6124353"/>
                <a:gd name="connsiteX38" fmla="*/ 1457236 w 7050712"/>
                <a:gd name="connsiteY38" fmla="*/ 5090339 h 6124353"/>
                <a:gd name="connsiteX39" fmla="*/ 2768748 w 7050712"/>
                <a:gd name="connsiteY39" fmla="*/ 3514500 h 6124353"/>
                <a:gd name="connsiteX40" fmla="*/ 2768748 w 7050712"/>
                <a:gd name="connsiteY40" fmla="*/ 3339407 h 6124353"/>
                <a:gd name="connsiteX41" fmla="*/ 1544670 w 7050712"/>
                <a:gd name="connsiteY41" fmla="*/ 1238288 h 6124353"/>
                <a:gd name="connsiteX42" fmla="*/ 612039 w 7050712"/>
                <a:gd name="connsiteY42" fmla="*/ 450369 h 6124353"/>
                <a:gd name="connsiteX43" fmla="*/ 145724 w 7050712"/>
                <a:gd name="connsiteY43" fmla="*/ 129365 h 6124353"/>
                <a:gd name="connsiteX44" fmla="*/ 189896 w 7050712"/>
                <a:gd name="connsiteY44" fmla="*/ 31331 h 6124353"/>
                <a:gd name="connsiteX45" fmla="*/ 228775 w 7050712"/>
                <a:gd name="connsiteY45" fmla="*/ 0 h 6124353"/>
                <a:gd name="connsiteX0" fmla="*/ 228775 w 7050712"/>
                <a:gd name="connsiteY0" fmla="*/ 0 h 6124353"/>
                <a:gd name="connsiteX1" fmla="*/ 3674256 w 7050712"/>
                <a:gd name="connsiteY1" fmla="*/ 0 h 6124353"/>
                <a:gd name="connsiteX2" fmla="*/ 3679520 w 7050712"/>
                <a:gd name="connsiteY2" fmla="*/ 1693 h 6124353"/>
                <a:gd name="connsiteX3" fmla="*/ 3788812 w 7050712"/>
                <a:gd name="connsiteY3" fmla="*/ 158547 h 6124353"/>
                <a:gd name="connsiteX4" fmla="*/ 3526510 w 7050712"/>
                <a:gd name="connsiteY4" fmla="*/ 421187 h 6124353"/>
                <a:gd name="connsiteX5" fmla="*/ 3264208 w 7050712"/>
                <a:gd name="connsiteY5" fmla="*/ 683827 h 6124353"/>
                <a:gd name="connsiteX6" fmla="*/ 3992825 w 7050712"/>
                <a:gd name="connsiteY6" fmla="*/ 1967844 h 6124353"/>
                <a:gd name="connsiteX7" fmla="*/ 4109404 w 7050712"/>
                <a:gd name="connsiteY7" fmla="*/ 1967844 h 6124353"/>
                <a:gd name="connsiteX8" fmla="*/ 4838022 w 7050712"/>
                <a:gd name="connsiteY8" fmla="*/ 975649 h 6124353"/>
                <a:gd name="connsiteX9" fmla="*/ 4663154 w 7050712"/>
                <a:gd name="connsiteY9" fmla="*/ 450369 h 6124353"/>
                <a:gd name="connsiteX10" fmla="*/ 4196838 w 7050712"/>
                <a:gd name="connsiteY10" fmla="*/ 158547 h 6124353"/>
                <a:gd name="connsiteX11" fmla="*/ 4302488 w 7050712"/>
                <a:gd name="connsiteY11" fmla="*/ 12636 h 6124353"/>
                <a:gd name="connsiteX12" fmla="*/ 4332963 w 7050712"/>
                <a:gd name="connsiteY12" fmla="*/ 0 h 6124353"/>
                <a:gd name="connsiteX13" fmla="*/ 6099287 w 7050712"/>
                <a:gd name="connsiteY13" fmla="*/ 0 h 6124353"/>
                <a:gd name="connsiteX14" fmla="*/ 6097321 w 7050712"/>
                <a:gd name="connsiteY14" fmla="*/ 600601 h 6124353"/>
                <a:gd name="connsiteX15" fmla="*/ 5450060 w 7050712"/>
                <a:gd name="connsiteY15" fmla="*/ 1150742 h 6124353"/>
                <a:gd name="connsiteX16" fmla="*/ 4371706 w 7050712"/>
                <a:gd name="connsiteY16" fmla="*/ 2376394 h 6124353"/>
                <a:gd name="connsiteX17" fmla="*/ 4342562 w 7050712"/>
                <a:gd name="connsiteY17" fmla="*/ 2493123 h 6124353"/>
                <a:gd name="connsiteX18" fmla="*/ 5799797 w 7050712"/>
                <a:gd name="connsiteY18" fmla="*/ 4915246 h 6124353"/>
                <a:gd name="connsiteX19" fmla="*/ 7006571 w 7050712"/>
                <a:gd name="connsiteY19" fmla="*/ 5740099 h 6124353"/>
                <a:gd name="connsiteX20" fmla="*/ 7050712 w 7050712"/>
                <a:gd name="connsiteY20" fmla="*/ 6124353 h 6124353"/>
                <a:gd name="connsiteX21" fmla="*/ 3404617 w 7050712"/>
                <a:gd name="connsiteY21" fmla="*/ 6124353 h 6124353"/>
                <a:gd name="connsiteX22" fmla="*/ 3385511 w 7050712"/>
                <a:gd name="connsiteY22" fmla="*/ 6110919 h 6124353"/>
                <a:gd name="connsiteX23" fmla="*/ 3322497 w 7050712"/>
                <a:gd name="connsiteY23" fmla="*/ 5994988 h 6124353"/>
                <a:gd name="connsiteX24" fmla="*/ 3672234 w 7050712"/>
                <a:gd name="connsiteY24" fmla="*/ 5703166 h 6124353"/>
                <a:gd name="connsiteX25" fmla="*/ 3847102 w 7050712"/>
                <a:gd name="connsiteY25" fmla="*/ 5119522 h 6124353"/>
                <a:gd name="connsiteX26" fmla="*/ 3147629 w 7050712"/>
                <a:gd name="connsiteY26" fmla="*/ 3981416 h 6124353"/>
                <a:gd name="connsiteX27" fmla="*/ 3031050 w 7050712"/>
                <a:gd name="connsiteY27" fmla="*/ 3952233 h 6124353"/>
                <a:gd name="connsiteX28" fmla="*/ 2185853 w 7050712"/>
                <a:gd name="connsiteY28" fmla="*/ 5265433 h 6124353"/>
                <a:gd name="connsiteX29" fmla="*/ 2739603 w 7050712"/>
                <a:gd name="connsiteY29" fmla="*/ 5761530 h 6124353"/>
                <a:gd name="connsiteX30" fmla="*/ 2972761 w 7050712"/>
                <a:gd name="connsiteY30" fmla="*/ 5994988 h 6124353"/>
                <a:gd name="connsiteX31" fmla="*/ 2891304 w 7050712"/>
                <a:gd name="connsiteY31" fmla="*/ 6110919 h 6124353"/>
                <a:gd name="connsiteX32" fmla="*/ 2867402 w 7050712"/>
                <a:gd name="connsiteY32" fmla="*/ 6124353 h 6124353"/>
                <a:gd name="connsiteX33" fmla="*/ 38826 w 7050712"/>
                <a:gd name="connsiteY33" fmla="*/ 6124353 h 6124353"/>
                <a:gd name="connsiteX34" fmla="*/ 14060 w 7050712"/>
                <a:gd name="connsiteY34" fmla="*/ 6091597 h 6124353"/>
                <a:gd name="connsiteX35" fmla="*/ 0 w 7050712"/>
                <a:gd name="connsiteY35" fmla="*/ 6024170 h 6124353"/>
                <a:gd name="connsiteX36" fmla="*/ 349737 w 7050712"/>
                <a:gd name="connsiteY36" fmla="*/ 5732348 h 6124353"/>
                <a:gd name="connsiteX37" fmla="*/ 1457236 w 7050712"/>
                <a:gd name="connsiteY37" fmla="*/ 5090339 h 6124353"/>
                <a:gd name="connsiteX38" fmla="*/ 2768748 w 7050712"/>
                <a:gd name="connsiteY38" fmla="*/ 3514500 h 6124353"/>
                <a:gd name="connsiteX39" fmla="*/ 2768748 w 7050712"/>
                <a:gd name="connsiteY39" fmla="*/ 3339407 h 6124353"/>
                <a:gd name="connsiteX40" fmla="*/ 1544670 w 7050712"/>
                <a:gd name="connsiteY40" fmla="*/ 1238288 h 6124353"/>
                <a:gd name="connsiteX41" fmla="*/ 612039 w 7050712"/>
                <a:gd name="connsiteY41" fmla="*/ 450369 h 6124353"/>
                <a:gd name="connsiteX42" fmla="*/ 145724 w 7050712"/>
                <a:gd name="connsiteY42" fmla="*/ 129365 h 6124353"/>
                <a:gd name="connsiteX43" fmla="*/ 189896 w 7050712"/>
                <a:gd name="connsiteY43" fmla="*/ 31331 h 6124353"/>
                <a:gd name="connsiteX44" fmla="*/ 228775 w 7050712"/>
                <a:gd name="connsiteY44" fmla="*/ 0 h 6124353"/>
                <a:gd name="connsiteX0" fmla="*/ 228775 w 7006571"/>
                <a:gd name="connsiteY0" fmla="*/ 0 h 6135598"/>
                <a:gd name="connsiteX1" fmla="*/ 3674256 w 7006571"/>
                <a:gd name="connsiteY1" fmla="*/ 0 h 6135598"/>
                <a:gd name="connsiteX2" fmla="*/ 3679520 w 7006571"/>
                <a:gd name="connsiteY2" fmla="*/ 1693 h 6135598"/>
                <a:gd name="connsiteX3" fmla="*/ 3788812 w 7006571"/>
                <a:gd name="connsiteY3" fmla="*/ 158547 h 6135598"/>
                <a:gd name="connsiteX4" fmla="*/ 3526510 w 7006571"/>
                <a:gd name="connsiteY4" fmla="*/ 421187 h 6135598"/>
                <a:gd name="connsiteX5" fmla="*/ 3264208 w 7006571"/>
                <a:gd name="connsiteY5" fmla="*/ 683827 h 6135598"/>
                <a:gd name="connsiteX6" fmla="*/ 3992825 w 7006571"/>
                <a:gd name="connsiteY6" fmla="*/ 1967844 h 6135598"/>
                <a:gd name="connsiteX7" fmla="*/ 4109404 w 7006571"/>
                <a:gd name="connsiteY7" fmla="*/ 1967844 h 6135598"/>
                <a:gd name="connsiteX8" fmla="*/ 4838022 w 7006571"/>
                <a:gd name="connsiteY8" fmla="*/ 975649 h 6135598"/>
                <a:gd name="connsiteX9" fmla="*/ 4663154 w 7006571"/>
                <a:gd name="connsiteY9" fmla="*/ 450369 h 6135598"/>
                <a:gd name="connsiteX10" fmla="*/ 4196838 w 7006571"/>
                <a:gd name="connsiteY10" fmla="*/ 158547 h 6135598"/>
                <a:gd name="connsiteX11" fmla="*/ 4302488 w 7006571"/>
                <a:gd name="connsiteY11" fmla="*/ 12636 h 6135598"/>
                <a:gd name="connsiteX12" fmla="*/ 4332963 w 7006571"/>
                <a:gd name="connsiteY12" fmla="*/ 0 h 6135598"/>
                <a:gd name="connsiteX13" fmla="*/ 6099287 w 7006571"/>
                <a:gd name="connsiteY13" fmla="*/ 0 h 6135598"/>
                <a:gd name="connsiteX14" fmla="*/ 6097321 w 7006571"/>
                <a:gd name="connsiteY14" fmla="*/ 600601 h 6135598"/>
                <a:gd name="connsiteX15" fmla="*/ 5450060 w 7006571"/>
                <a:gd name="connsiteY15" fmla="*/ 1150742 h 6135598"/>
                <a:gd name="connsiteX16" fmla="*/ 4371706 w 7006571"/>
                <a:gd name="connsiteY16" fmla="*/ 2376394 h 6135598"/>
                <a:gd name="connsiteX17" fmla="*/ 4342562 w 7006571"/>
                <a:gd name="connsiteY17" fmla="*/ 2493123 h 6135598"/>
                <a:gd name="connsiteX18" fmla="*/ 5799797 w 7006571"/>
                <a:gd name="connsiteY18" fmla="*/ 4915246 h 6135598"/>
                <a:gd name="connsiteX19" fmla="*/ 7006571 w 7006571"/>
                <a:gd name="connsiteY19" fmla="*/ 5740099 h 6135598"/>
                <a:gd name="connsiteX20" fmla="*/ 6077958 w 7006571"/>
                <a:gd name="connsiteY20" fmla="*/ 6135598 h 6135598"/>
                <a:gd name="connsiteX21" fmla="*/ 3404617 w 7006571"/>
                <a:gd name="connsiteY21" fmla="*/ 6124353 h 6135598"/>
                <a:gd name="connsiteX22" fmla="*/ 3385511 w 7006571"/>
                <a:gd name="connsiteY22" fmla="*/ 6110919 h 6135598"/>
                <a:gd name="connsiteX23" fmla="*/ 3322497 w 7006571"/>
                <a:gd name="connsiteY23" fmla="*/ 5994988 h 6135598"/>
                <a:gd name="connsiteX24" fmla="*/ 3672234 w 7006571"/>
                <a:gd name="connsiteY24" fmla="*/ 5703166 h 6135598"/>
                <a:gd name="connsiteX25" fmla="*/ 3847102 w 7006571"/>
                <a:gd name="connsiteY25" fmla="*/ 5119522 h 6135598"/>
                <a:gd name="connsiteX26" fmla="*/ 3147629 w 7006571"/>
                <a:gd name="connsiteY26" fmla="*/ 3981416 h 6135598"/>
                <a:gd name="connsiteX27" fmla="*/ 3031050 w 7006571"/>
                <a:gd name="connsiteY27" fmla="*/ 3952233 h 6135598"/>
                <a:gd name="connsiteX28" fmla="*/ 2185853 w 7006571"/>
                <a:gd name="connsiteY28" fmla="*/ 5265433 h 6135598"/>
                <a:gd name="connsiteX29" fmla="*/ 2739603 w 7006571"/>
                <a:gd name="connsiteY29" fmla="*/ 5761530 h 6135598"/>
                <a:gd name="connsiteX30" fmla="*/ 2972761 w 7006571"/>
                <a:gd name="connsiteY30" fmla="*/ 5994988 h 6135598"/>
                <a:gd name="connsiteX31" fmla="*/ 2891304 w 7006571"/>
                <a:gd name="connsiteY31" fmla="*/ 6110919 h 6135598"/>
                <a:gd name="connsiteX32" fmla="*/ 2867402 w 7006571"/>
                <a:gd name="connsiteY32" fmla="*/ 6124353 h 6135598"/>
                <a:gd name="connsiteX33" fmla="*/ 38826 w 7006571"/>
                <a:gd name="connsiteY33" fmla="*/ 6124353 h 6135598"/>
                <a:gd name="connsiteX34" fmla="*/ 14060 w 7006571"/>
                <a:gd name="connsiteY34" fmla="*/ 6091597 h 6135598"/>
                <a:gd name="connsiteX35" fmla="*/ 0 w 7006571"/>
                <a:gd name="connsiteY35" fmla="*/ 6024170 h 6135598"/>
                <a:gd name="connsiteX36" fmla="*/ 349737 w 7006571"/>
                <a:gd name="connsiteY36" fmla="*/ 5732348 h 6135598"/>
                <a:gd name="connsiteX37" fmla="*/ 1457236 w 7006571"/>
                <a:gd name="connsiteY37" fmla="*/ 5090339 h 6135598"/>
                <a:gd name="connsiteX38" fmla="*/ 2768748 w 7006571"/>
                <a:gd name="connsiteY38" fmla="*/ 3514500 h 6135598"/>
                <a:gd name="connsiteX39" fmla="*/ 2768748 w 7006571"/>
                <a:gd name="connsiteY39" fmla="*/ 3339407 h 6135598"/>
                <a:gd name="connsiteX40" fmla="*/ 1544670 w 7006571"/>
                <a:gd name="connsiteY40" fmla="*/ 1238288 h 6135598"/>
                <a:gd name="connsiteX41" fmla="*/ 612039 w 7006571"/>
                <a:gd name="connsiteY41" fmla="*/ 450369 h 6135598"/>
                <a:gd name="connsiteX42" fmla="*/ 145724 w 7006571"/>
                <a:gd name="connsiteY42" fmla="*/ 129365 h 6135598"/>
                <a:gd name="connsiteX43" fmla="*/ 189896 w 7006571"/>
                <a:gd name="connsiteY43" fmla="*/ 31331 h 6135598"/>
                <a:gd name="connsiteX44" fmla="*/ 228775 w 7006571"/>
                <a:gd name="connsiteY44" fmla="*/ 0 h 6135598"/>
                <a:gd name="connsiteX0" fmla="*/ 228775 w 6483646"/>
                <a:gd name="connsiteY0" fmla="*/ 0 h 6135598"/>
                <a:gd name="connsiteX1" fmla="*/ 3674256 w 6483646"/>
                <a:gd name="connsiteY1" fmla="*/ 0 h 6135598"/>
                <a:gd name="connsiteX2" fmla="*/ 3679520 w 6483646"/>
                <a:gd name="connsiteY2" fmla="*/ 1693 h 6135598"/>
                <a:gd name="connsiteX3" fmla="*/ 3788812 w 6483646"/>
                <a:gd name="connsiteY3" fmla="*/ 158547 h 6135598"/>
                <a:gd name="connsiteX4" fmla="*/ 3526510 w 6483646"/>
                <a:gd name="connsiteY4" fmla="*/ 421187 h 6135598"/>
                <a:gd name="connsiteX5" fmla="*/ 3264208 w 6483646"/>
                <a:gd name="connsiteY5" fmla="*/ 683827 h 6135598"/>
                <a:gd name="connsiteX6" fmla="*/ 3992825 w 6483646"/>
                <a:gd name="connsiteY6" fmla="*/ 1967844 h 6135598"/>
                <a:gd name="connsiteX7" fmla="*/ 4109404 w 6483646"/>
                <a:gd name="connsiteY7" fmla="*/ 1967844 h 6135598"/>
                <a:gd name="connsiteX8" fmla="*/ 4838022 w 6483646"/>
                <a:gd name="connsiteY8" fmla="*/ 975649 h 6135598"/>
                <a:gd name="connsiteX9" fmla="*/ 4663154 w 6483646"/>
                <a:gd name="connsiteY9" fmla="*/ 450369 h 6135598"/>
                <a:gd name="connsiteX10" fmla="*/ 4196838 w 6483646"/>
                <a:gd name="connsiteY10" fmla="*/ 158547 h 6135598"/>
                <a:gd name="connsiteX11" fmla="*/ 4302488 w 6483646"/>
                <a:gd name="connsiteY11" fmla="*/ 12636 h 6135598"/>
                <a:gd name="connsiteX12" fmla="*/ 4332963 w 6483646"/>
                <a:gd name="connsiteY12" fmla="*/ 0 h 6135598"/>
                <a:gd name="connsiteX13" fmla="*/ 6099287 w 6483646"/>
                <a:gd name="connsiteY13" fmla="*/ 0 h 6135598"/>
                <a:gd name="connsiteX14" fmla="*/ 6097321 w 6483646"/>
                <a:gd name="connsiteY14" fmla="*/ 600601 h 6135598"/>
                <a:gd name="connsiteX15" fmla="*/ 5450060 w 6483646"/>
                <a:gd name="connsiteY15" fmla="*/ 1150742 h 6135598"/>
                <a:gd name="connsiteX16" fmla="*/ 4371706 w 6483646"/>
                <a:gd name="connsiteY16" fmla="*/ 2376394 h 6135598"/>
                <a:gd name="connsiteX17" fmla="*/ 4342562 w 6483646"/>
                <a:gd name="connsiteY17" fmla="*/ 2493123 h 6135598"/>
                <a:gd name="connsiteX18" fmla="*/ 5799797 w 6483646"/>
                <a:gd name="connsiteY18" fmla="*/ 4915246 h 6135598"/>
                <a:gd name="connsiteX19" fmla="*/ 6483646 w 6483646"/>
                <a:gd name="connsiteY19" fmla="*/ 5610774 h 6135598"/>
                <a:gd name="connsiteX20" fmla="*/ 6077958 w 6483646"/>
                <a:gd name="connsiteY20" fmla="*/ 6135598 h 6135598"/>
                <a:gd name="connsiteX21" fmla="*/ 3404617 w 6483646"/>
                <a:gd name="connsiteY21" fmla="*/ 6124353 h 6135598"/>
                <a:gd name="connsiteX22" fmla="*/ 3385511 w 6483646"/>
                <a:gd name="connsiteY22" fmla="*/ 6110919 h 6135598"/>
                <a:gd name="connsiteX23" fmla="*/ 3322497 w 6483646"/>
                <a:gd name="connsiteY23" fmla="*/ 5994988 h 6135598"/>
                <a:gd name="connsiteX24" fmla="*/ 3672234 w 6483646"/>
                <a:gd name="connsiteY24" fmla="*/ 5703166 h 6135598"/>
                <a:gd name="connsiteX25" fmla="*/ 3847102 w 6483646"/>
                <a:gd name="connsiteY25" fmla="*/ 5119522 h 6135598"/>
                <a:gd name="connsiteX26" fmla="*/ 3147629 w 6483646"/>
                <a:gd name="connsiteY26" fmla="*/ 3981416 h 6135598"/>
                <a:gd name="connsiteX27" fmla="*/ 3031050 w 6483646"/>
                <a:gd name="connsiteY27" fmla="*/ 3952233 h 6135598"/>
                <a:gd name="connsiteX28" fmla="*/ 2185853 w 6483646"/>
                <a:gd name="connsiteY28" fmla="*/ 5265433 h 6135598"/>
                <a:gd name="connsiteX29" fmla="*/ 2739603 w 6483646"/>
                <a:gd name="connsiteY29" fmla="*/ 5761530 h 6135598"/>
                <a:gd name="connsiteX30" fmla="*/ 2972761 w 6483646"/>
                <a:gd name="connsiteY30" fmla="*/ 5994988 h 6135598"/>
                <a:gd name="connsiteX31" fmla="*/ 2891304 w 6483646"/>
                <a:gd name="connsiteY31" fmla="*/ 6110919 h 6135598"/>
                <a:gd name="connsiteX32" fmla="*/ 2867402 w 6483646"/>
                <a:gd name="connsiteY32" fmla="*/ 6124353 h 6135598"/>
                <a:gd name="connsiteX33" fmla="*/ 38826 w 6483646"/>
                <a:gd name="connsiteY33" fmla="*/ 6124353 h 6135598"/>
                <a:gd name="connsiteX34" fmla="*/ 14060 w 6483646"/>
                <a:gd name="connsiteY34" fmla="*/ 6091597 h 6135598"/>
                <a:gd name="connsiteX35" fmla="*/ 0 w 6483646"/>
                <a:gd name="connsiteY35" fmla="*/ 6024170 h 6135598"/>
                <a:gd name="connsiteX36" fmla="*/ 349737 w 6483646"/>
                <a:gd name="connsiteY36" fmla="*/ 5732348 h 6135598"/>
                <a:gd name="connsiteX37" fmla="*/ 1457236 w 6483646"/>
                <a:gd name="connsiteY37" fmla="*/ 5090339 h 6135598"/>
                <a:gd name="connsiteX38" fmla="*/ 2768748 w 6483646"/>
                <a:gd name="connsiteY38" fmla="*/ 3514500 h 6135598"/>
                <a:gd name="connsiteX39" fmla="*/ 2768748 w 6483646"/>
                <a:gd name="connsiteY39" fmla="*/ 3339407 h 6135598"/>
                <a:gd name="connsiteX40" fmla="*/ 1544670 w 6483646"/>
                <a:gd name="connsiteY40" fmla="*/ 1238288 h 6135598"/>
                <a:gd name="connsiteX41" fmla="*/ 612039 w 6483646"/>
                <a:gd name="connsiteY41" fmla="*/ 450369 h 6135598"/>
                <a:gd name="connsiteX42" fmla="*/ 145724 w 6483646"/>
                <a:gd name="connsiteY42" fmla="*/ 129365 h 6135598"/>
                <a:gd name="connsiteX43" fmla="*/ 189896 w 6483646"/>
                <a:gd name="connsiteY43" fmla="*/ 31331 h 6135598"/>
                <a:gd name="connsiteX44" fmla="*/ 228775 w 6483646"/>
                <a:gd name="connsiteY44" fmla="*/ 0 h 6135598"/>
                <a:gd name="connsiteX0" fmla="*/ 228775 w 6101292"/>
                <a:gd name="connsiteY0" fmla="*/ 0 h 6135598"/>
                <a:gd name="connsiteX1" fmla="*/ 3674256 w 6101292"/>
                <a:gd name="connsiteY1" fmla="*/ 0 h 6135598"/>
                <a:gd name="connsiteX2" fmla="*/ 3679520 w 6101292"/>
                <a:gd name="connsiteY2" fmla="*/ 1693 h 6135598"/>
                <a:gd name="connsiteX3" fmla="*/ 3788812 w 6101292"/>
                <a:gd name="connsiteY3" fmla="*/ 158547 h 6135598"/>
                <a:gd name="connsiteX4" fmla="*/ 3526510 w 6101292"/>
                <a:gd name="connsiteY4" fmla="*/ 421187 h 6135598"/>
                <a:gd name="connsiteX5" fmla="*/ 3264208 w 6101292"/>
                <a:gd name="connsiteY5" fmla="*/ 683827 h 6135598"/>
                <a:gd name="connsiteX6" fmla="*/ 3992825 w 6101292"/>
                <a:gd name="connsiteY6" fmla="*/ 1967844 h 6135598"/>
                <a:gd name="connsiteX7" fmla="*/ 4109404 w 6101292"/>
                <a:gd name="connsiteY7" fmla="*/ 1967844 h 6135598"/>
                <a:gd name="connsiteX8" fmla="*/ 4838022 w 6101292"/>
                <a:gd name="connsiteY8" fmla="*/ 975649 h 6135598"/>
                <a:gd name="connsiteX9" fmla="*/ 4663154 w 6101292"/>
                <a:gd name="connsiteY9" fmla="*/ 450369 h 6135598"/>
                <a:gd name="connsiteX10" fmla="*/ 4196838 w 6101292"/>
                <a:gd name="connsiteY10" fmla="*/ 158547 h 6135598"/>
                <a:gd name="connsiteX11" fmla="*/ 4302488 w 6101292"/>
                <a:gd name="connsiteY11" fmla="*/ 12636 h 6135598"/>
                <a:gd name="connsiteX12" fmla="*/ 4332963 w 6101292"/>
                <a:gd name="connsiteY12" fmla="*/ 0 h 6135598"/>
                <a:gd name="connsiteX13" fmla="*/ 6099287 w 6101292"/>
                <a:gd name="connsiteY13" fmla="*/ 0 h 6135598"/>
                <a:gd name="connsiteX14" fmla="*/ 6097321 w 6101292"/>
                <a:gd name="connsiteY14" fmla="*/ 600601 h 6135598"/>
                <a:gd name="connsiteX15" fmla="*/ 5450060 w 6101292"/>
                <a:gd name="connsiteY15" fmla="*/ 1150742 h 6135598"/>
                <a:gd name="connsiteX16" fmla="*/ 4371706 w 6101292"/>
                <a:gd name="connsiteY16" fmla="*/ 2376394 h 6135598"/>
                <a:gd name="connsiteX17" fmla="*/ 4342562 w 6101292"/>
                <a:gd name="connsiteY17" fmla="*/ 2493123 h 6135598"/>
                <a:gd name="connsiteX18" fmla="*/ 5799797 w 6101292"/>
                <a:gd name="connsiteY18" fmla="*/ 4915246 h 6135598"/>
                <a:gd name="connsiteX19" fmla="*/ 6101292 w 6101292"/>
                <a:gd name="connsiteY19" fmla="*/ 5380238 h 6135598"/>
                <a:gd name="connsiteX20" fmla="*/ 6077958 w 6101292"/>
                <a:gd name="connsiteY20" fmla="*/ 6135598 h 6135598"/>
                <a:gd name="connsiteX21" fmla="*/ 3404617 w 6101292"/>
                <a:gd name="connsiteY21" fmla="*/ 6124353 h 6135598"/>
                <a:gd name="connsiteX22" fmla="*/ 3385511 w 6101292"/>
                <a:gd name="connsiteY22" fmla="*/ 6110919 h 6135598"/>
                <a:gd name="connsiteX23" fmla="*/ 3322497 w 6101292"/>
                <a:gd name="connsiteY23" fmla="*/ 5994988 h 6135598"/>
                <a:gd name="connsiteX24" fmla="*/ 3672234 w 6101292"/>
                <a:gd name="connsiteY24" fmla="*/ 5703166 h 6135598"/>
                <a:gd name="connsiteX25" fmla="*/ 3847102 w 6101292"/>
                <a:gd name="connsiteY25" fmla="*/ 5119522 h 6135598"/>
                <a:gd name="connsiteX26" fmla="*/ 3147629 w 6101292"/>
                <a:gd name="connsiteY26" fmla="*/ 3981416 h 6135598"/>
                <a:gd name="connsiteX27" fmla="*/ 3031050 w 6101292"/>
                <a:gd name="connsiteY27" fmla="*/ 3952233 h 6135598"/>
                <a:gd name="connsiteX28" fmla="*/ 2185853 w 6101292"/>
                <a:gd name="connsiteY28" fmla="*/ 5265433 h 6135598"/>
                <a:gd name="connsiteX29" fmla="*/ 2739603 w 6101292"/>
                <a:gd name="connsiteY29" fmla="*/ 5761530 h 6135598"/>
                <a:gd name="connsiteX30" fmla="*/ 2972761 w 6101292"/>
                <a:gd name="connsiteY30" fmla="*/ 5994988 h 6135598"/>
                <a:gd name="connsiteX31" fmla="*/ 2891304 w 6101292"/>
                <a:gd name="connsiteY31" fmla="*/ 6110919 h 6135598"/>
                <a:gd name="connsiteX32" fmla="*/ 2867402 w 6101292"/>
                <a:gd name="connsiteY32" fmla="*/ 6124353 h 6135598"/>
                <a:gd name="connsiteX33" fmla="*/ 38826 w 6101292"/>
                <a:gd name="connsiteY33" fmla="*/ 6124353 h 6135598"/>
                <a:gd name="connsiteX34" fmla="*/ 14060 w 6101292"/>
                <a:gd name="connsiteY34" fmla="*/ 6091597 h 6135598"/>
                <a:gd name="connsiteX35" fmla="*/ 0 w 6101292"/>
                <a:gd name="connsiteY35" fmla="*/ 6024170 h 6135598"/>
                <a:gd name="connsiteX36" fmla="*/ 349737 w 6101292"/>
                <a:gd name="connsiteY36" fmla="*/ 5732348 h 6135598"/>
                <a:gd name="connsiteX37" fmla="*/ 1457236 w 6101292"/>
                <a:gd name="connsiteY37" fmla="*/ 5090339 h 6135598"/>
                <a:gd name="connsiteX38" fmla="*/ 2768748 w 6101292"/>
                <a:gd name="connsiteY38" fmla="*/ 3514500 h 6135598"/>
                <a:gd name="connsiteX39" fmla="*/ 2768748 w 6101292"/>
                <a:gd name="connsiteY39" fmla="*/ 3339407 h 6135598"/>
                <a:gd name="connsiteX40" fmla="*/ 1544670 w 6101292"/>
                <a:gd name="connsiteY40" fmla="*/ 1238288 h 6135598"/>
                <a:gd name="connsiteX41" fmla="*/ 612039 w 6101292"/>
                <a:gd name="connsiteY41" fmla="*/ 450369 h 6135598"/>
                <a:gd name="connsiteX42" fmla="*/ 145724 w 6101292"/>
                <a:gd name="connsiteY42" fmla="*/ 129365 h 6135598"/>
                <a:gd name="connsiteX43" fmla="*/ 189896 w 6101292"/>
                <a:gd name="connsiteY43" fmla="*/ 31331 h 6135598"/>
                <a:gd name="connsiteX44" fmla="*/ 228775 w 6101292"/>
                <a:gd name="connsiteY44" fmla="*/ 0 h 6135598"/>
                <a:gd name="connsiteX0" fmla="*/ 228775 w 6101292"/>
                <a:gd name="connsiteY0" fmla="*/ 0 h 6135598"/>
                <a:gd name="connsiteX1" fmla="*/ 3674256 w 6101292"/>
                <a:gd name="connsiteY1" fmla="*/ 0 h 6135598"/>
                <a:gd name="connsiteX2" fmla="*/ 3679520 w 6101292"/>
                <a:gd name="connsiteY2" fmla="*/ 1693 h 6135598"/>
                <a:gd name="connsiteX3" fmla="*/ 3788812 w 6101292"/>
                <a:gd name="connsiteY3" fmla="*/ 158547 h 6135598"/>
                <a:gd name="connsiteX4" fmla="*/ 3526510 w 6101292"/>
                <a:gd name="connsiteY4" fmla="*/ 421187 h 6135598"/>
                <a:gd name="connsiteX5" fmla="*/ 3264208 w 6101292"/>
                <a:gd name="connsiteY5" fmla="*/ 683827 h 6135598"/>
                <a:gd name="connsiteX6" fmla="*/ 3992825 w 6101292"/>
                <a:gd name="connsiteY6" fmla="*/ 1967844 h 6135598"/>
                <a:gd name="connsiteX7" fmla="*/ 4109404 w 6101292"/>
                <a:gd name="connsiteY7" fmla="*/ 1967844 h 6135598"/>
                <a:gd name="connsiteX8" fmla="*/ 4838022 w 6101292"/>
                <a:gd name="connsiteY8" fmla="*/ 975649 h 6135598"/>
                <a:gd name="connsiteX9" fmla="*/ 4663154 w 6101292"/>
                <a:gd name="connsiteY9" fmla="*/ 450369 h 6135598"/>
                <a:gd name="connsiteX10" fmla="*/ 4196838 w 6101292"/>
                <a:gd name="connsiteY10" fmla="*/ 158547 h 6135598"/>
                <a:gd name="connsiteX11" fmla="*/ 4302488 w 6101292"/>
                <a:gd name="connsiteY11" fmla="*/ 12636 h 6135598"/>
                <a:gd name="connsiteX12" fmla="*/ 4332963 w 6101292"/>
                <a:gd name="connsiteY12" fmla="*/ 0 h 6135598"/>
                <a:gd name="connsiteX13" fmla="*/ 6099287 w 6101292"/>
                <a:gd name="connsiteY13" fmla="*/ 0 h 6135598"/>
                <a:gd name="connsiteX14" fmla="*/ 6097321 w 6101292"/>
                <a:gd name="connsiteY14" fmla="*/ 600601 h 6135598"/>
                <a:gd name="connsiteX15" fmla="*/ 5450060 w 6101292"/>
                <a:gd name="connsiteY15" fmla="*/ 1150742 h 6135598"/>
                <a:gd name="connsiteX16" fmla="*/ 4371706 w 6101292"/>
                <a:gd name="connsiteY16" fmla="*/ 2376394 h 6135598"/>
                <a:gd name="connsiteX17" fmla="*/ 4342562 w 6101292"/>
                <a:gd name="connsiteY17" fmla="*/ 2493123 h 6135598"/>
                <a:gd name="connsiteX18" fmla="*/ 5799797 w 6101292"/>
                <a:gd name="connsiteY18" fmla="*/ 4915246 h 6135598"/>
                <a:gd name="connsiteX19" fmla="*/ 6101292 w 6101292"/>
                <a:gd name="connsiteY19" fmla="*/ 5262158 h 6135598"/>
                <a:gd name="connsiteX20" fmla="*/ 6077958 w 6101292"/>
                <a:gd name="connsiteY20" fmla="*/ 6135598 h 6135598"/>
                <a:gd name="connsiteX21" fmla="*/ 3404617 w 6101292"/>
                <a:gd name="connsiteY21" fmla="*/ 6124353 h 6135598"/>
                <a:gd name="connsiteX22" fmla="*/ 3385511 w 6101292"/>
                <a:gd name="connsiteY22" fmla="*/ 6110919 h 6135598"/>
                <a:gd name="connsiteX23" fmla="*/ 3322497 w 6101292"/>
                <a:gd name="connsiteY23" fmla="*/ 5994988 h 6135598"/>
                <a:gd name="connsiteX24" fmla="*/ 3672234 w 6101292"/>
                <a:gd name="connsiteY24" fmla="*/ 5703166 h 6135598"/>
                <a:gd name="connsiteX25" fmla="*/ 3847102 w 6101292"/>
                <a:gd name="connsiteY25" fmla="*/ 5119522 h 6135598"/>
                <a:gd name="connsiteX26" fmla="*/ 3147629 w 6101292"/>
                <a:gd name="connsiteY26" fmla="*/ 3981416 h 6135598"/>
                <a:gd name="connsiteX27" fmla="*/ 3031050 w 6101292"/>
                <a:gd name="connsiteY27" fmla="*/ 3952233 h 6135598"/>
                <a:gd name="connsiteX28" fmla="*/ 2185853 w 6101292"/>
                <a:gd name="connsiteY28" fmla="*/ 5265433 h 6135598"/>
                <a:gd name="connsiteX29" fmla="*/ 2739603 w 6101292"/>
                <a:gd name="connsiteY29" fmla="*/ 5761530 h 6135598"/>
                <a:gd name="connsiteX30" fmla="*/ 2972761 w 6101292"/>
                <a:gd name="connsiteY30" fmla="*/ 5994988 h 6135598"/>
                <a:gd name="connsiteX31" fmla="*/ 2891304 w 6101292"/>
                <a:gd name="connsiteY31" fmla="*/ 6110919 h 6135598"/>
                <a:gd name="connsiteX32" fmla="*/ 2867402 w 6101292"/>
                <a:gd name="connsiteY32" fmla="*/ 6124353 h 6135598"/>
                <a:gd name="connsiteX33" fmla="*/ 38826 w 6101292"/>
                <a:gd name="connsiteY33" fmla="*/ 6124353 h 6135598"/>
                <a:gd name="connsiteX34" fmla="*/ 14060 w 6101292"/>
                <a:gd name="connsiteY34" fmla="*/ 6091597 h 6135598"/>
                <a:gd name="connsiteX35" fmla="*/ 0 w 6101292"/>
                <a:gd name="connsiteY35" fmla="*/ 6024170 h 6135598"/>
                <a:gd name="connsiteX36" fmla="*/ 349737 w 6101292"/>
                <a:gd name="connsiteY36" fmla="*/ 5732348 h 6135598"/>
                <a:gd name="connsiteX37" fmla="*/ 1457236 w 6101292"/>
                <a:gd name="connsiteY37" fmla="*/ 5090339 h 6135598"/>
                <a:gd name="connsiteX38" fmla="*/ 2768748 w 6101292"/>
                <a:gd name="connsiteY38" fmla="*/ 3514500 h 6135598"/>
                <a:gd name="connsiteX39" fmla="*/ 2768748 w 6101292"/>
                <a:gd name="connsiteY39" fmla="*/ 3339407 h 6135598"/>
                <a:gd name="connsiteX40" fmla="*/ 1544670 w 6101292"/>
                <a:gd name="connsiteY40" fmla="*/ 1238288 h 6135598"/>
                <a:gd name="connsiteX41" fmla="*/ 612039 w 6101292"/>
                <a:gd name="connsiteY41" fmla="*/ 450369 h 6135598"/>
                <a:gd name="connsiteX42" fmla="*/ 145724 w 6101292"/>
                <a:gd name="connsiteY42" fmla="*/ 129365 h 6135598"/>
                <a:gd name="connsiteX43" fmla="*/ 189896 w 6101292"/>
                <a:gd name="connsiteY43" fmla="*/ 31331 h 6135598"/>
                <a:gd name="connsiteX44" fmla="*/ 228775 w 6101292"/>
                <a:gd name="connsiteY44" fmla="*/ 0 h 6135598"/>
                <a:gd name="connsiteX0" fmla="*/ 228775 w 6111929"/>
                <a:gd name="connsiteY0" fmla="*/ 0 h 6124982"/>
                <a:gd name="connsiteX1" fmla="*/ 3674256 w 6111929"/>
                <a:gd name="connsiteY1" fmla="*/ 0 h 6124982"/>
                <a:gd name="connsiteX2" fmla="*/ 3679520 w 6111929"/>
                <a:gd name="connsiteY2" fmla="*/ 1693 h 6124982"/>
                <a:gd name="connsiteX3" fmla="*/ 3788812 w 6111929"/>
                <a:gd name="connsiteY3" fmla="*/ 158547 h 6124982"/>
                <a:gd name="connsiteX4" fmla="*/ 3526510 w 6111929"/>
                <a:gd name="connsiteY4" fmla="*/ 421187 h 6124982"/>
                <a:gd name="connsiteX5" fmla="*/ 3264208 w 6111929"/>
                <a:gd name="connsiteY5" fmla="*/ 683827 h 6124982"/>
                <a:gd name="connsiteX6" fmla="*/ 3992825 w 6111929"/>
                <a:gd name="connsiteY6" fmla="*/ 1967844 h 6124982"/>
                <a:gd name="connsiteX7" fmla="*/ 4109404 w 6111929"/>
                <a:gd name="connsiteY7" fmla="*/ 1967844 h 6124982"/>
                <a:gd name="connsiteX8" fmla="*/ 4838022 w 6111929"/>
                <a:gd name="connsiteY8" fmla="*/ 975649 h 6124982"/>
                <a:gd name="connsiteX9" fmla="*/ 4663154 w 6111929"/>
                <a:gd name="connsiteY9" fmla="*/ 450369 h 6124982"/>
                <a:gd name="connsiteX10" fmla="*/ 4196838 w 6111929"/>
                <a:gd name="connsiteY10" fmla="*/ 158547 h 6124982"/>
                <a:gd name="connsiteX11" fmla="*/ 4302488 w 6111929"/>
                <a:gd name="connsiteY11" fmla="*/ 12636 h 6124982"/>
                <a:gd name="connsiteX12" fmla="*/ 4332963 w 6111929"/>
                <a:gd name="connsiteY12" fmla="*/ 0 h 6124982"/>
                <a:gd name="connsiteX13" fmla="*/ 6099287 w 6111929"/>
                <a:gd name="connsiteY13" fmla="*/ 0 h 6124982"/>
                <a:gd name="connsiteX14" fmla="*/ 6097321 w 6111929"/>
                <a:gd name="connsiteY14" fmla="*/ 600601 h 6124982"/>
                <a:gd name="connsiteX15" fmla="*/ 5450060 w 6111929"/>
                <a:gd name="connsiteY15" fmla="*/ 1150742 h 6124982"/>
                <a:gd name="connsiteX16" fmla="*/ 4371706 w 6111929"/>
                <a:gd name="connsiteY16" fmla="*/ 2376394 h 6124982"/>
                <a:gd name="connsiteX17" fmla="*/ 4342562 w 6111929"/>
                <a:gd name="connsiteY17" fmla="*/ 2493123 h 6124982"/>
                <a:gd name="connsiteX18" fmla="*/ 5799797 w 6111929"/>
                <a:gd name="connsiteY18" fmla="*/ 4915246 h 6124982"/>
                <a:gd name="connsiteX19" fmla="*/ 6101292 w 6111929"/>
                <a:gd name="connsiteY19" fmla="*/ 5262158 h 6124982"/>
                <a:gd name="connsiteX20" fmla="*/ 6111929 w 6111929"/>
                <a:gd name="connsiteY20" fmla="*/ 6124982 h 6124982"/>
                <a:gd name="connsiteX21" fmla="*/ 3404617 w 6111929"/>
                <a:gd name="connsiteY21" fmla="*/ 6124353 h 6124982"/>
                <a:gd name="connsiteX22" fmla="*/ 3385511 w 6111929"/>
                <a:gd name="connsiteY22" fmla="*/ 6110919 h 6124982"/>
                <a:gd name="connsiteX23" fmla="*/ 3322497 w 6111929"/>
                <a:gd name="connsiteY23" fmla="*/ 5994988 h 6124982"/>
                <a:gd name="connsiteX24" fmla="*/ 3672234 w 6111929"/>
                <a:gd name="connsiteY24" fmla="*/ 5703166 h 6124982"/>
                <a:gd name="connsiteX25" fmla="*/ 3847102 w 6111929"/>
                <a:gd name="connsiteY25" fmla="*/ 5119522 h 6124982"/>
                <a:gd name="connsiteX26" fmla="*/ 3147629 w 6111929"/>
                <a:gd name="connsiteY26" fmla="*/ 3981416 h 6124982"/>
                <a:gd name="connsiteX27" fmla="*/ 3031050 w 6111929"/>
                <a:gd name="connsiteY27" fmla="*/ 3952233 h 6124982"/>
                <a:gd name="connsiteX28" fmla="*/ 2185853 w 6111929"/>
                <a:gd name="connsiteY28" fmla="*/ 5265433 h 6124982"/>
                <a:gd name="connsiteX29" fmla="*/ 2739603 w 6111929"/>
                <a:gd name="connsiteY29" fmla="*/ 5761530 h 6124982"/>
                <a:gd name="connsiteX30" fmla="*/ 2972761 w 6111929"/>
                <a:gd name="connsiteY30" fmla="*/ 5994988 h 6124982"/>
                <a:gd name="connsiteX31" fmla="*/ 2891304 w 6111929"/>
                <a:gd name="connsiteY31" fmla="*/ 6110919 h 6124982"/>
                <a:gd name="connsiteX32" fmla="*/ 2867402 w 6111929"/>
                <a:gd name="connsiteY32" fmla="*/ 6124353 h 6124982"/>
                <a:gd name="connsiteX33" fmla="*/ 38826 w 6111929"/>
                <a:gd name="connsiteY33" fmla="*/ 6124353 h 6124982"/>
                <a:gd name="connsiteX34" fmla="*/ 14060 w 6111929"/>
                <a:gd name="connsiteY34" fmla="*/ 6091597 h 6124982"/>
                <a:gd name="connsiteX35" fmla="*/ 0 w 6111929"/>
                <a:gd name="connsiteY35" fmla="*/ 6024170 h 6124982"/>
                <a:gd name="connsiteX36" fmla="*/ 349737 w 6111929"/>
                <a:gd name="connsiteY36" fmla="*/ 5732348 h 6124982"/>
                <a:gd name="connsiteX37" fmla="*/ 1457236 w 6111929"/>
                <a:gd name="connsiteY37" fmla="*/ 5090339 h 6124982"/>
                <a:gd name="connsiteX38" fmla="*/ 2768748 w 6111929"/>
                <a:gd name="connsiteY38" fmla="*/ 3514500 h 6124982"/>
                <a:gd name="connsiteX39" fmla="*/ 2768748 w 6111929"/>
                <a:gd name="connsiteY39" fmla="*/ 3339407 h 6124982"/>
                <a:gd name="connsiteX40" fmla="*/ 1544670 w 6111929"/>
                <a:gd name="connsiteY40" fmla="*/ 1238288 h 6124982"/>
                <a:gd name="connsiteX41" fmla="*/ 612039 w 6111929"/>
                <a:gd name="connsiteY41" fmla="*/ 450369 h 6124982"/>
                <a:gd name="connsiteX42" fmla="*/ 145724 w 6111929"/>
                <a:gd name="connsiteY42" fmla="*/ 129365 h 6124982"/>
                <a:gd name="connsiteX43" fmla="*/ 189896 w 6111929"/>
                <a:gd name="connsiteY43" fmla="*/ 31331 h 6124982"/>
                <a:gd name="connsiteX44" fmla="*/ 228775 w 6111929"/>
                <a:gd name="connsiteY44" fmla="*/ 0 h 6124982"/>
                <a:gd name="connsiteX0" fmla="*/ 228775 w 6107683"/>
                <a:gd name="connsiteY0" fmla="*/ 0 h 6124353"/>
                <a:gd name="connsiteX1" fmla="*/ 3674256 w 6107683"/>
                <a:gd name="connsiteY1" fmla="*/ 0 h 6124353"/>
                <a:gd name="connsiteX2" fmla="*/ 3679520 w 6107683"/>
                <a:gd name="connsiteY2" fmla="*/ 1693 h 6124353"/>
                <a:gd name="connsiteX3" fmla="*/ 3788812 w 6107683"/>
                <a:gd name="connsiteY3" fmla="*/ 158547 h 6124353"/>
                <a:gd name="connsiteX4" fmla="*/ 3526510 w 6107683"/>
                <a:gd name="connsiteY4" fmla="*/ 421187 h 6124353"/>
                <a:gd name="connsiteX5" fmla="*/ 3264208 w 6107683"/>
                <a:gd name="connsiteY5" fmla="*/ 683827 h 6124353"/>
                <a:gd name="connsiteX6" fmla="*/ 3992825 w 6107683"/>
                <a:gd name="connsiteY6" fmla="*/ 1967844 h 6124353"/>
                <a:gd name="connsiteX7" fmla="*/ 4109404 w 6107683"/>
                <a:gd name="connsiteY7" fmla="*/ 1967844 h 6124353"/>
                <a:gd name="connsiteX8" fmla="*/ 4838022 w 6107683"/>
                <a:gd name="connsiteY8" fmla="*/ 975649 h 6124353"/>
                <a:gd name="connsiteX9" fmla="*/ 4663154 w 6107683"/>
                <a:gd name="connsiteY9" fmla="*/ 450369 h 6124353"/>
                <a:gd name="connsiteX10" fmla="*/ 4196838 w 6107683"/>
                <a:gd name="connsiteY10" fmla="*/ 158547 h 6124353"/>
                <a:gd name="connsiteX11" fmla="*/ 4302488 w 6107683"/>
                <a:gd name="connsiteY11" fmla="*/ 12636 h 6124353"/>
                <a:gd name="connsiteX12" fmla="*/ 4332963 w 6107683"/>
                <a:gd name="connsiteY12" fmla="*/ 0 h 6124353"/>
                <a:gd name="connsiteX13" fmla="*/ 6099287 w 6107683"/>
                <a:gd name="connsiteY13" fmla="*/ 0 h 6124353"/>
                <a:gd name="connsiteX14" fmla="*/ 6097321 w 6107683"/>
                <a:gd name="connsiteY14" fmla="*/ 600601 h 6124353"/>
                <a:gd name="connsiteX15" fmla="*/ 5450060 w 6107683"/>
                <a:gd name="connsiteY15" fmla="*/ 1150742 h 6124353"/>
                <a:gd name="connsiteX16" fmla="*/ 4371706 w 6107683"/>
                <a:gd name="connsiteY16" fmla="*/ 2376394 h 6124353"/>
                <a:gd name="connsiteX17" fmla="*/ 4342562 w 6107683"/>
                <a:gd name="connsiteY17" fmla="*/ 2493123 h 6124353"/>
                <a:gd name="connsiteX18" fmla="*/ 5799797 w 6107683"/>
                <a:gd name="connsiteY18" fmla="*/ 4915246 h 6124353"/>
                <a:gd name="connsiteX19" fmla="*/ 6101292 w 6107683"/>
                <a:gd name="connsiteY19" fmla="*/ 5262158 h 6124353"/>
                <a:gd name="connsiteX20" fmla="*/ 6107683 w 6107683"/>
                <a:gd name="connsiteY20" fmla="*/ 6120735 h 6124353"/>
                <a:gd name="connsiteX21" fmla="*/ 3404617 w 6107683"/>
                <a:gd name="connsiteY21" fmla="*/ 6124353 h 6124353"/>
                <a:gd name="connsiteX22" fmla="*/ 3385511 w 6107683"/>
                <a:gd name="connsiteY22" fmla="*/ 6110919 h 6124353"/>
                <a:gd name="connsiteX23" fmla="*/ 3322497 w 6107683"/>
                <a:gd name="connsiteY23" fmla="*/ 5994988 h 6124353"/>
                <a:gd name="connsiteX24" fmla="*/ 3672234 w 6107683"/>
                <a:gd name="connsiteY24" fmla="*/ 5703166 h 6124353"/>
                <a:gd name="connsiteX25" fmla="*/ 3847102 w 6107683"/>
                <a:gd name="connsiteY25" fmla="*/ 5119522 h 6124353"/>
                <a:gd name="connsiteX26" fmla="*/ 3147629 w 6107683"/>
                <a:gd name="connsiteY26" fmla="*/ 3981416 h 6124353"/>
                <a:gd name="connsiteX27" fmla="*/ 3031050 w 6107683"/>
                <a:gd name="connsiteY27" fmla="*/ 3952233 h 6124353"/>
                <a:gd name="connsiteX28" fmla="*/ 2185853 w 6107683"/>
                <a:gd name="connsiteY28" fmla="*/ 5265433 h 6124353"/>
                <a:gd name="connsiteX29" fmla="*/ 2739603 w 6107683"/>
                <a:gd name="connsiteY29" fmla="*/ 5761530 h 6124353"/>
                <a:gd name="connsiteX30" fmla="*/ 2972761 w 6107683"/>
                <a:gd name="connsiteY30" fmla="*/ 5994988 h 6124353"/>
                <a:gd name="connsiteX31" fmla="*/ 2891304 w 6107683"/>
                <a:gd name="connsiteY31" fmla="*/ 6110919 h 6124353"/>
                <a:gd name="connsiteX32" fmla="*/ 2867402 w 6107683"/>
                <a:gd name="connsiteY32" fmla="*/ 6124353 h 6124353"/>
                <a:gd name="connsiteX33" fmla="*/ 38826 w 6107683"/>
                <a:gd name="connsiteY33" fmla="*/ 6124353 h 6124353"/>
                <a:gd name="connsiteX34" fmla="*/ 14060 w 6107683"/>
                <a:gd name="connsiteY34" fmla="*/ 6091597 h 6124353"/>
                <a:gd name="connsiteX35" fmla="*/ 0 w 6107683"/>
                <a:gd name="connsiteY35" fmla="*/ 6024170 h 6124353"/>
                <a:gd name="connsiteX36" fmla="*/ 349737 w 6107683"/>
                <a:gd name="connsiteY36" fmla="*/ 5732348 h 6124353"/>
                <a:gd name="connsiteX37" fmla="*/ 1457236 w 6107683"/>
                <a:gd name="connsiteY37" fmla="*/ 5090339 h 6124353"/>
                <a:gd name="connsiteX38" fmla="*/ 2768748 w 6107683"/>
                <a:gd name="connsiteY38" fmla="*/ 3514500 h 6124353"/>
                <a:gd name="connsiteX39" fmla="*/ 2768748 w 6107683"/>
                <a:gd name="connsiteY39" fmla="*/ 3339407 h 6124353"/>
                <a:gd name="connsiteX40" fmla="*/ 1544670 w 6107683"/>
                <a:gd name="connsiteY40" fmla="*/ 1238288 h 6124353"/>
                <a:gd name="connsiteX41" fmla="*/ 612039 w 6107683"/>
                <a:gd name="connsiteY41" fmla="*/ 450369 h 6124353"/>
                <a:gd name="connsiteX42" fmla="*/ 145724 w 6107683"/>
                <a:gd name="connsiteY42" fmla="*/ 129365 h 6124353"/>
                <a:gd name="connsiteX43" fmla="*/ 189896 w 6107683"/>
                <a:gd name="connsiteY43" fmla="*/ 31331 h 6124353"/>
                <a:gd name="connsiteX44" fmla="*/ 228775 w 6107683"/>
                <a:gd name="connsiteY44" fmla="*/ 0 h 6124353"/>
                <a:gd name="connsiteX0" fmla="*/ 228775 w 6107683"/>
                <a:gd name="connsiteY0" fmla="*/ 0 h 6124353"/>
                <a:gd name="connsiteX1" fmla="*/ 3674256 w 6107683"/>
                <a:gd name="connsiteY1" fmla="*/ 0 h 6124353"/>
                <a:gd name="connsiteX2" fmla="*/ 3679520 w 6107683"/>
                <a:gd name="connsiteY2" fmla="*/ 1693 h 6124353"/>
                <a:gd name="connsiteX3" fmla="*/ 3788812 w 6107683"/>
                <a:gd name="connsiteY3" fmla="*/ 158547 h 6124353"/>
                <a:gd name="connsiteX4" fmla="*/ 3526510 w 6107683"/>
                <a:gd name="connsiteY4" fmla="*/ 421187 h 6124353"/>
                <a:gd name="connsiteX5" fmla="*/ 3264208 w 6107683"/>
                <a:gd name="connsiteY5" fmla="*/ 683827 h 6124353"/>
                <a:gd name="connsiteX6" fmla="*/ 3992825 w 6107683"/>
                <a:gd name="connsiteY6" fmla="*/ 1967844 h 6124353"/>
                <a:gd name="connsiteX7" fmla="*/ 4109404 w 6107683"/>
                <a:gd name="connsiteY7" fmla="*/ 1967844 h 6124353"/>
                <a:gd name="connsiteX8" fmla="*/ 4838022 w 6107683"/>
                <a:gd name="connsiteY8" fmla="*/ 975649 h 6124353"/>
                <a:gd name="connsiteX9" fmla="*/ 4663154 w 6107683"/>
                <a:gd name="connsiteY9" fmla="*/ 450369 h 6124353"/>
                <a:gd name="connsiteX10" fmla="*/ 4196838 w 6107683"/>
                <a:gd name="connsiteY10" fmla="*/ 158547 h 6124353"/>
                <a:gd name="connsiteX11" fmla="*/ 4302488 w 6107683"/>
                <a:gd name="connsiteY11" fmla="*/ 12636 h 6124353"/>
                <a:gd name="connsiteX12" fmla="*/ 4332963 w 6107683"/>
                <a:gd name="connsiteY12" fmla="*/ 0 h 6124353"/>
                <a:gd name="connsiteX13" fmla="*/ 6099287 w 6107683"/>
                <a:gd name="connsiteY13" fmla="*/ 0 h 6124353"/>
                <a:gd name="connsiteX14" fmla="*/ 6097321 w 6107683"/>
                <a:gd name="connsiteY14" fmla="*/ 600601 h 6124353"/>
                <a:gd name="connsiteX15" fmla="*/ 5450060 w 6107683"/>
                <a:gd name="connsiteY15" fmla="*/ 1150742 h 6124353"/>
                <a:gd name="connsiteX16" fmla="*/ 4371706 w 6107683"/>
                <a:gd name="connsiteY16" fmla="*/ 2376394 h 6124353"/>
                <a:gd name="connsiteX17" fmla="*/ 4342562 w 6107683"/>
                <a:gd name="connsiteY17" fmla="*/ 2493123 h 6124353"/>
                <a:gd name="connsiteX18" fmla="*/ 5799797 w 6107683"/>
                <a:gd name="connsiteY18" fmla="*/ 4915246 h 6124353"/>
                <a:gd name="connsiteX19" fmla="*/ 6101292 w 6107683"/>
                <a:gd name="connsiteY19" fmla="*/ 5262158 h 6124353"/>
                <a:gd name="connsiteX20" fmla="*/ 6107683 w 6107683"/>
                <a:gd name="connsiteY20" fmla="*/ 6120736 h 6124353"/>
                <a:gd name="connsiteX21" fmla="*/ 3404617 w 6107683"/>
                <a:gd name="connsiteY21" fmla="*/ 6124353 h 6124353"/>
                <a:gd name="connsiteX22" fmla="*/ 3385511 w 6107683"/>
                <a:gd name="connsiteY22" fmla="*/ 6110919 h 6124353"/>
                <a:gd name="connsiteX23" fmla="*/ 3322497 w 6107683"/>
                <a:gd name="connsiteY23" fmla="*/ 5994988 h 6124353"/>
                <a:gd name="connsiteX24" fmla="*/ 3672234 w 6107683"/>
                <a:gd name="connsiteY24" fmla="*/ 5703166 h 6124353"/>
                <a:gd name="connsiteX25" fmla="*/ 3847102 w 6107683"/>
                <a:gd name="connsiteY25" fmla="*/ 5119522 h 6124353"/>
                <a:gd name="connsiteX26" fmla="*/ 3147629 w 6107683"/>
                <a:gd name="connsiteY26" fmla="*/ 3981416 h 6124353"/>
                <a:gd name="connsiteX27" fmla="*/ 3031050 w 6107683"/>
                <a:gd name="connsiteY27" fmla="*/ 3952233 h 6124353"/>
                <a:gd name="connsiteX28" fmla="*/ 2185853 w 6107683"/>
                <a:gd name="connsiteY28" fmla="*/ 5265433 h 6124353"/>
                <a:gd name="connsiteX29" fmla="*/ 2739603 w 6107683"/>
                <a:gd name="connsiteY29" fmla="*/ 5761530 h 6124353"/>
                <a:gd name="connsiteX30" fmla="*/ 2972761 w 6107683"/>
                <a:gd name="connsiteY30" fmla="*/ 5994988 h 6124353"/>
                <a:gd name="connsiteX31" fmla="*/ 2891304 w 6107683"/>
                <a:gd name="connsiteY31" fmla="*/ 6110919 h 6124353"/>
                <a:gd name="connsiteX32" fmla="*/ 2867402 w 6107683"/>
                <a:gd name="connsiteY32" fmla="*/ 6124353 h 6124353"/>
                <a:gd name="connsiteX33" fmla="*/ 38826 w 6107683"/>
                <a:gd name="connsiteY33" fmla="*/ 6124353 h 6124353"/>
                <a:gd name="connsiteX34" fmla="*/ 14060 w 6107683"/>
                <a:gd name="connsiteY34" fmla="*/ 6091597 h 6124353"/>
                <a:gd name="connsiteX35" fmla="*/ 0 w 6107683"/>
                <a:gd name="connsiteY35" fmla="*/ 6024170 h 6124353"/>
                <a:gd name="connsiteX36" fmla="*/ 349737 w 6107683"/>
                <a:gd name="connsiteY36" fmla="*/ 5732348 h 6124353"/>
                <a:gd name="connsiteX37" fmla="*/ 1457236 w 6107683"/>
                <a:gd name="connsiteY37" fmla="*/ 5090339 h 6124353"/>
                <a:gd name="connsiteX38" fmla="*/ 2768748 w 6107683"/>
                <a:gd name="connsiteY38" fmla="*/ 3514500 h 6124353"/>
                <a:gd name="connsiteX39" fmla="*/ 2768748 w 6107683"/>
                <a:gd name="connsiteY39" fmla="*/ 3339407 h 6124353"/>
                <a:gd name="connsiteX40" fmla="*/ 1544670 w 6107683"/>
                <a:gd name="connsiteY40" fmla="*/ 1238288 h 6124353"/>
                <a:gd name="connsiteX41" fmla="*/ 612039 w 6107683"/>
                <a:gd name="connsiteY41" fmla="*/ 450369 h 6124353"/>
                <a:gd name="connsiteX42" fmla="*/ 145724 w 6107683"/>
                <a:gd name="connsiteY42" fmla="*/ 129365 h 6124353"/>
                <a:gd name="connsiteX43" fmla="*/ 189896 w 6107683"/>
                <a:gd name="connsiteY43" fmla="*/ 31331 h 6124353"/>
                <a:gd name="connsiteX44" fmla="*/ 228775 w 6107683"/>
                <a:gd name="connsiteY44" fmla="*/ 0 h 6124353"/>
                <a:gd name="connsiteX0" fmla="*/ 228775 w 6101909"/>
                <a:gd name="connsiteY0" fmla="*/ 0 h 6124353"/>
                <a:gd name="connsiteX1" fmla="*/ 3674256 w 6101909"/>
                <a:gd name="connsiteY1" fmla="*/ 0 h 6124353"/>
                <a:gd name="connsiteX2" fmla="*/ 3679520 w 6101909"/>
                <a:gd name="connsiteY2" fmla="*/ 1693 h 6124353"/>
                <a:gd name="connsiteX3" fmla="*/ 3788812 w 6101909"/>
                <a:gd name="connsiteY3" fmla="*/ 158547 h 6124353"/>
                <a:gd name="connsiteX4" fmla="*/ 3526510 w 6101909"/>
                <a:gd name="connsiteY4" fmla="*/ 421187 h 6124353"/>
                <a:gd name="connsiteX5" fmla="*/ 3264208 w 6101909"/>
                <a:gd name="connsiteY5" fmla="*/ 683827 h 6124353"/>
                <a:gd name="connsiteX6" fmla="*/ 3992825 w 6101909"/>
                <a:gd name="connsiteY6" fmla="*/ 1967844 h 6124353"/>
                <a:gd name="connsiteX7" fmla="*/ 4109404 w 6101909"/>
                <a:gd name="connsiteY7" fmla="*/ 1967844 h 6124353"/>
                <a:gd name="connsiteX8" fmla="*/ 4838022 w 6101909"/>
                <a:gd name="connsiteY8" fmla="*/ 975649 h 6124353"/>
                <a:gd name="connsiteX9" fmla="*/ 4663154 w 6101909"/>
                <a:gd name="connsiteY9" fmla="*/ 450369 h 6124353"/>
                <a:gd name="connsiteX10" fmla="*/ 4196838 w 6101909"/>
                <a:gd name="connsiteY10" fmla="*/ 158547 h 6124353"/>
                <a:gd name="connsiteX11" fmla="*/ 4302488 w 6101909"/>
                <a:gd name="connsiteY11" fmla="*/ 12636 h 6124353"/>
                <a:gd name="connsiteX12" fmla="*/ 4332963 w 6101909"/>
                <a:gd name="connsiteY12" fmla="*/ 0 h 6124353"/>
                <a:gd name="connsiteX13" fmla="*/ 6099287 w 6101909"/>
                <a:gd name="connsiteY13" fmla="*/ 0 h 6124353"/>
                <a:gd name="connsiteX14" fmla="*/ 6097321 w 6101909"/>
                <a:gd name="connsiteY14" fmla="*/ 600601 h 6124353"/>
                <a:gd name="connsiteX15" fmla="*/ 5450060 w 6101909"/>
                <a:gd name="connsiteY15" fmla="*/ 1150742 h 6124353"/>
                <a:gd name="connsiteX16" fmla="*/ 4371706 w 6101909"/>
                <a:gd name="connsiteY16" fmla="*/ 2376394 h 6124353"/>
                <a:gd name="connsiteX17" fmla="*/ 4342562 w 6101909"/>
                <a:gd name="connsiteY17" fmla="*/ 2493123 h 6124353"/>
                <a:gd name="connsiteX18" fmla="*/ 5799797 w 6101909"/>
                <a:gd name="connsiteY18" fmla="*/ 4915246 h 6124353"/>
                <a:gd name="connsiteX19" fmla="*/ 6101292 w 6101909"/>
                <a:gd name="connsiteY19" fmla="*/ 5262158 h 6124353"/>
                <a:gd name="connsiteX20" fmla="*/ 6101313 w 6101909"/>
                <a:gd name="connsiteY20" fmla="*/ 6120737 h 6124353"/>
                <a:gd name="connsiteX21" fmla="*/ 3404617 w 6101909"/>
                <a:gd name="connsiteY21" fmla="*/ 6124353 h 6124353"/>
                <a:gd name="connsiteX22" fmla="*/ 3385511 w 6101909"/>
                <a:gd name="connsiteY22" fmla="*/ 6110919 h 6124353"/>
                <a:gd name="connsiteX23" fmla="*/ 3322497 w 6101909"/>
                <a:gd name="connsiteY23" fmla="*/ 5994988 h 6124353"/>
                <a:gd name="connsiteX24" fmla="*/ 3672234 w 6101909"/>
                <a:gd name="connsiteY24" fmla="*/ 5703166 h 6124353"/>
                <a:gd name="connsiteX25" fmla="*/ 3847102 w 6101909"/>
                <a:gd name="connsiteY25" fmla="*/ 5119522 h 6124353"/>
                <a:gd name="connsiteX26" fmla="*/ 3147629 w 6101909"/>
                <a:gd name="connsiteY26" fmla="*/ 3981416 h 6124353"/>
                <a:gd name="connsiteX27" fmla="*/ 3031050 w 6101909"/>
                <a:gd name="connsiteY27" fmla="*/ 3952233 h 6124353"/>
                <a:gd name="connsiteX28" fmla="*/ 2185853 w 6101909"/>
                <a:gd name="connsiteY28" fmla="*/ 5265433 h 6124353"/>
                <a:gd name="connsiteX29" fmla="*/ 2739603 w 6101909"/>
                <a:gd name="connsiteY29" fmla="*/ 5761530 h 6124353"/>
                <a:gd name="connsiteX30" fmla="*/ 2972761 w 6101909"/>
                <a:gd name="connsiteY30" fmla="*/ 5994988 h 6124353"/>
                <a:gd name="connsiteX31" fmla="*/ 2891304 w 6101909"/>
                <a:gd name="connsiteY31" fmla="*/ 6110919 h 6124353"/>
                <a:gd name="connsiteX32" fmla="*/ 2867402 w 6101909"/>
                <a:gd name="connsiteY32" fmla="*/ 6124353 h 6124353"/>
                <a:gd name="connsiteX33" fmla="*/ 38826 w 6101909"/>
                <a:gd name="connsiteY33" fmla="*/ 6124353 h 6124353"/>
                <a:gd name="connsiteX34" fmla="*/ 14060 w 6101909"/>
                <a:gd name="connsiteY34" fmla="*/ 6091597 h 6124353"/>
                <a:gd name="connsiteX35" fmla="*/ 0 w 6101909"/>
                <a:gd name="connsiteY35" fmla="*/ 6024170 h 6124353"/>
                <a:gd name="connsiteX36" fmla="*/ 349737 w 6101909"/>
                <a:gd name="connsiteY36" fmla="*/ 5732348 h 6124353"/>
                <a:gd name="connsiteX37" fmla="*/ 1457236 w 6101909"/>
                <a:gd name="connsiteY37" fmla="*/ 5090339 h 6124353"/>
                <a:gd name="connsiteX38" fmla="*/ 2768748 w 6101909"/>
                <a:gd name="connsiteY38" fmla="*/ 3514500 h 6124353"/>
                <a:gd name="connsiteX39" fmla="*/ 2768748 w 6101909"/>
                <a:gd name="connsiteY39" fmla="*/ 3339407 h 6124353"/>
                <a:gd name="connsiteX40" fmla="*/ 1544670 w 6101909"/>
                <a:gd name="connsiteY40" fmla="*/ 1238288 h 6124353"/>
                <a:gd name="connsiteX41" fmla="*/ 612039 w 6101909"/>
                <a:gd name="connsiteY41" fmla="*/ 450369 h 6124353"/>
                <a:gd name="connsiteX42" fmla="*/ 145724 w 6101909"/>
                <a:gd name="connsiteY42" fmla="*/ 129365 h 6124353"/>
                <a:gd name="connsiteX43" fmla="*/ 189896 w 6101909"/>
                <a:gd name="connsiteY43" fmla="*/ 31331 h 6124353"/>
                <a:gd name="connsiteX44" fmla="*/ 228775 w 6101909"/>
                <a:gd name="connsiteY44" fmla="*/ 0 h 6124353"/>
                <a:gd name="connsiteX0" fmla="*/ 228775 w 6101638"/>
                <a:gd name="connsiteY0" fmla="*/ 0 h 6124353"/>
                <a:gd name="connsiteX1" fmla="*/ 3674256 w 6101638"/>
                <a:gd name="connsiteY1" fmla="*/ 0 h 6124353"/>
                <a:gd name="connsiteX2" fmla="*/ 3679520 w 6101638"/>
                <a:gd name="connsiteY2" fmla="*/ 1693 h 6124353"/>
                <a:gd name="connsiteX3" fmla="*/ 3788812 w 6101638"/>
                <a:gd name="connsiteY3" fmla="*/ 158547 h 6124353"/>
                <a:gd name="connsiteX4" fmla="*/ 3526510 w 6101638"/>
                <a:gd name="connsiteY4" fmla="*/ 421187 h 6124353"/>
                <a:gd name="connsiteX5" fmla="*/ 3264208 w 6101638"/>
                <a:gd name="connsiteY5" fmla="*/ 683827 h 6124353"/>
                <a:gd name="connsiteX6" fmla="*/ 3992825 w 6101638"/>
                <a:gd name="connsiteY6" fmla="*/ 1967844 h 6124353"/>
                <a:gd name="connsiteX7" fmla="*/ 4109404 w 6101638"/>
                <a:gd name="connsiteY7" fmla="*/ 1967844 h 6124353"/>
                <a:gd name="connsiteX8" fmla="*/ 4838022 w 6101638"/>
                <a:gd name="connsiteY8" fmla="*/ 975649 h 6124353"/>
                <a:gd name="connsiteX9" fmla="*/ 4663154 w 6101638"/>
                <a:gd name="connsiteY9" fmla="*/ 450369 h 6124353"/>
                <a:gd name="connsiteX10" fmla="*/ 4196838 w 6101638"/>
                <a:gd name="connsiteY10" fmla="*/ 158547 h 6124353"/>
                <a:gd name="connsiteX11" fmla="*/ 4302488 w 6101638"/>
                <a:gd name="connsiteY11" fmla="*/ 12636 h 6124353"/>
                <a:gd name="connsiteX12" fmla="*/ 4332963 w 6101638"/>
                <a:gd name="connsiteY12" fmla="*/ 0 h 6124353"/>
                <a:gd name="connsiteX13" fmla="*/ 6099287 w 6101638"/>
                <a:gd name="connsiteY13" fmla="*/ 0 h 6124353"/>
                <a:gd name="connsiteX14" fmla="*/ 6097321 w 6101638"/>
                <a:gd name="connsiteY14" fmla="*/ 600601 h 6124353"/>
                <a:gd name="connsiteX15" fmla="*/ 5450060 w 6101638"/>
                <a:gd name="connsiteY15" fmla="*/ 1150742 h 6124353"/>
                <a:gd name="connsiteX16" fmla="*/ 4371706 w 6101638"/>
                <a:gd name="connsiteY16" fmla="*/ 2376394 h 6124353"/>
                <a:gd name="connsiteX17" fmla="*/ 4342562 w 6101638"/>
                <a:gd name="connsiteY17" fmla="*/ 2493123 h 6124353"/>
                <a:gd name="connsiteX18" fmla="*/ 5799797 w 6101638"/>
                <a:gd name="connsiteY18" fmla="*/ 4915246 h 6124353"/>
                <a:gd name="connsiteX19" fmla="*/ 6101292 w 6101638"/>
                <a:gd name="connsiteY19" fmla="*/ 5262158 h 6124353"/>
                <a:gd name="connsiteX20" fmla="*/ 6097067 w 6101638"/>
                <a:gd name="connsiteY20" fmla="*/ 6120737 h 6124353"/>
                <a:gd name="connsiteX21" fmla="*/ 3404617 w 6101638"/>
                <a:gd name="connsiteY21" fmla="*/ 6124353 h 6124353"/>
                <a:gd name="connsiteX22" fmla="*/ 3385511 w 6101638"/>
                <a:gd name="connsiteY22" fmla="*/ 6110919 h 6124353"/>
                <a:gd name="connsiteX23" fmla="*/ 3322497 w 6101638"/>
                <a:gd name="connsiteY23" fmla="*/ 5994988 h 6124353"/>
                <a:gd name="connsiteX24" fmla="*/ 3672234 w 6101638"/>
                <a:gd name="connsiteY24" fmla="*/ 5703166 h 6124353"/>
                <a:gd name="connsiteX25" fmla="*/ 3847102 w 6101638"/>
                <a:gd name="connsiteY25" fmla="*/ 5119522 h 6124353"/>
                <a:gd name="connsiteX26" fmla="*/ 3147629 w 6101638"/>
                <a:gd name="connsiteY26" fmla="*/ 3981416 h 6124353"/>
                <a:gd name="connsiteX27" fmla="*/ 3031050 w 6101638"/>
                <a:gd name="connsiteY27" fmla="*/ 3952233 h 6124353"/>
                <a:gd name="connsiteX28" fmla="*/ 2185853 w 6101638"/>
                <a:gd name="connsiteY28" fmla="*/ 5265433 h 6124353"/>
                <a:gd name="connsiteX29" fmla="*/ 2739603 w 6101638"/>
                <a:gd name="connsiteY29" fmla="*/ 5761530 h 6124353"/>
                <a:gd name="connsiteX30" fmla="*/ 2972761 w 6101638"/>
                <a:gd name="connsiteY30" fmla="*/ 5994988 h 6124353"/>
                <a:gd name="connsiteX31" fmla="*/ 2891304 w 6101638"/>
                <a:gd name="connsiteY31" fmla="*/ 6110919 h 6124353"/>
                <a:gd name="connsiteX32" fmla="*/ 2867402 w 6101638"/>
                <a:gd name="connsiteY32" fmla="*/ 6124353 h 6124353"/>
                <a:gd name="connsiteX33" fmla="*/ 38826 w 6101638"/>
                <a:gd name="connsiteY33" fmla="*/ 6124353 h 6124353"/>
                <a:gd name="connsiteX34" fmla="*/ 14060 w 6101638"/>
                <a:gd name="connsiteY34" fmla="*/ 6091597 h 6124353"/>
                <a:gd name="connsiteX35" fmla="*/ 0 w 6101638"/>
                <a:gd name="connsiteY35" fmla="*/ 6024170 h 6124353"/>
                <a:gd name="connsiteX36" fmla="*/ 349737 w 6101638"/>
                <a:gd name="connsiteY36" fmla="*/ 5732348 h 6124353"/>
                <a:gd name="connsiteX37" fmla="*/ 1457236 w 6101638"/>
                <a:gd name="connsiteY37" fmla="*/ 5090339 h 6124353"/>
                <a:gd name="connsiteX38" fmla="*/ 2768748 w 6101638"/>
                <a:gd name="connsiteY38" fmla="*/ 3514500 h 6124353"/>
                <a:gd name="connsiteX39" fmla="*/ 2768748 w 6101638"/>
                <a:gd name="connsiteY39" fmla="*/ 3339407 h 6124353"/>
                <a:gd name="connsiteX40" fmla="*/ 1544670 w 6101638"/>
                <a:gd name="connsiteY40" fmla="*/ 1238288 h 6124353"/>
                <a:gd name="connsiteX41" fmla="*/ 612039 w 6101638"/>
                <a:gd name="connsiteY41" fmla="*/ 450369 h 6124353"/>
                <a:gd name="connsiteX42" fmla="*/ 145724 w 6101638"/>
                <a:gd name="connsiteY42" fmla="*/ 129365 h 6124353"/>
                <a:gd name="connsiteX43" fmla="*/ 189896 w 6101638"/>
                <a:gd name="connsiteY43" fmla="*/ 31331 h 6124353"/>
                <a:gd name="connsiteX44" fmla="*/ 228775 w 6101638"/>
                <a:gd name="connsiteY44" fmla="*/ 0 h 6124353"/>
                <a:gd name="connsiteX0" fmla="*/ 228775 w 6101909"/>
                <a:gd name="connsiteY0" fmla="*/ 0 h 6124353"/>
                <a:gd name="connsiteX1" fmla="*/ 3674256 w 6101909"/>
                <a:gd name="connsiteY1" fmla="*/ 0 h 6124353"/>
                <a:gd name="connsiteX2" fmla="*/ 3679520 w 6101909"/>
                <a:gd name="connsiteY2" fmla="*/ 1693 h 6124353"/>
                <a:gd name="connsiteX3" fmla="*/ 3788812 w 6101909"/>
                <a:gd name="connsiteY3" fmla="*/ 158547 h 6124353"/>
                <a:gd name="connsiteX4" fmla="*/ 3526510 w 6101909"/>
                <a:gd name="connsiteY4" fmla="*/ 421187 h 6124353"/>
                <a:gd name="connsiteX5" fmla="*/ 3264208 w 6101909"/>
                <a:gd name="connsiteY5" fmla="*/ 683827 h 6124353"/>
                <a:gd name="connsiteX6" fmla="*/ 3992825 w 6101909"/>
                <a:gd name="connsiteY6" fmla="*/ 1967844 h 6124353"/>
                <a:gd name="connsiteX7" fmla="*/ 4109404 w 6101909"/>
                <a:gd name="connsiteY7" fmla="*/ 1967844 h 6124353"/>
                <a:gd name="connsiteX8" fmla="*/ 4838022 w 6101909"/>
                <a:gd name="connsiteY8" fmla="*/ 975649 h 6124353"/>
                <a:gd name="connsiteX9" fmla="*/ 4663154 w 6101909"/>
                <a:gd name="connsiteY9" fmla="*/ 450369 h 6124353"/>
                <a:gd name="connsiteX10" fmla="*/ 4196838 w 6101909"/>
                <a:gd name="connsiteY10" fmla="*/ 158547 h 6124353"/>
                <a:gd name="connsiteX11" fmla="*/ 4302488 w 6101909"/>
                <a:gd name="connsiteY11" fmla="*/ 12636 h 6124353"/>
                <a:gd name="connsiteX12" fmla="*/ 4332963 w 6101909"/>
                <a:gd name="connsiteY12" fmla="*/ 0 h 6124353"/>
                <a:gd name="connsiteX13" fmla="*/ 6099287 w 6101909"/>
                <a:gd name="connsiteY13" fmla="*/ 0 h 6124353"/>
                <a:gd name="connsiteX14" fmla="*/ 6097321 w 6101909"/>
                <a:gd name="connsiteY14" fmla="*/ 600601 h 6124353"/>
                <a:gd name="connsiteX15" fmla="*/ 5450060 w 6101909"/>
                <a:gd name="connsiteY15" fmla="*/ 1150742 h 6124353"/>
                <a:gd name="connsiteX16" fmla="*/ 4371706 w 6101909"/>
                <a:gd name="connsiteY16" fmla="*/ 2376394 h 6124353"/>
                <a:gd name="connsiteX17" fmla="*/ 4342562 w 6101909"/>
                <a:gd name="connsiteY17" fmla="*/ 2493123 h 6124353"/>
                <a:gd name="connsiteX18" fmla="*/ 5799797 w 6101909"/>
                <a:gd name="connsiteY18" fmla="*/ 4915246 h 6124353"/>
                <a:gd name="connsiteX19" fmla="*/ 6101292 w 6101909"/>
                <a:gd name="connsiteY19" fmla="*/ 5262158 h 6124353"/>
                <a:gd name="connsiteX20" fmla="*/ 6101314 w 6101909"/>
                <a:gd name="connsiteY20" fmla="*/ 6120737 h 6124353"/>
                <a:gd name="connsiteX21" fmla="*/ 3404617 w 6101909"/>
                <a:gd name="connsiteY21" fmla="*/ 6124353 h 6124353"/>
                <a:gd name="connsiteX22" fmla="*/ 3385511 w 6101909"/>
                <a:gd name="connsiteY22" fmla="*/ 6110919 h 6124353"/>
                <a:gd name="connsiteX23" fmla="*/ 3322497 w 6101909"/>
                <a:gd name="connsiteY23" fmla="*/ 5994988 h 6124353"/>
                <a:gd name="connsiteX24" fmla="*/ 3672234 w 6101909"/>
                <a:gd name="connsiteY24" fmla="*/ 5703166 h 6124353"/>
                <a:gd name="connsiteX25" fmla="*/ 3847102 w 6101909"/>
                <a:gd name="connsiteY25" fmla="*/ 5119522 h 6124353"/>
                <a:gd name="connsiteX26" fmla="*/ 3147629 w 6101909"/>
                <a:gd name="connsiteY26" fmla="*/ 3981416 h 6124353"/>
                <a:gd name="connsiteX27" fmla="*/ 3031050 w 6101909"/>
                <a:gd name="connsiteY27" fmla="*/ 3952233 h 6124353"/>
                <a:gd name="connsiteX28" fmla="*/ 2185853 w 6101909"/>
                <a:gd name="connsiteY28" fmla="*/ 5265433 h 6124353"/>
                <a:gd name="connsiteX29" fmla="*/ 2739603 w 6101909"/>
                <a:gd name="connsiteY29" fmla="*/ 5761530 h 6124353"/>
                <a:gd name="connsiteX30" fmla="*/ 2972761 w 6101909"/>
                <a:gd name="connsiteY30" fmla="*/ 5994988 h 6124353"/>
                <a:gd name="connsiteX31" fmla="*/ 2891304 w 6101909"/>
                <a:gd name="connsiteY31" fmla="*/ 6110919 h 6124353"/>
                <a:gd name="connsiteX32" fmla="*/ 2867402 w 6101909"/>
                <a:gd name="connsiteY32" fmla="*/ 6124353 h 6124353"/>
                <a:gd name="connsiteX33" fmla="*/ 38826 w 6101909"/>
                <a:gd name="connsiteY33" fmla="*/ 6124353 h 6124353"/>
                <a:gd name="connsiteX34" fmla="*/ 14060 w 6101909"/>
                <a:gd name="connsiteY34" fmla="*/ 6091597 h 6124353"/>
                <a:gd name="connsiteX35" fmla="*/ 0 w 6101909"/>
                <a:gd name="connsiteY35" fmla="*/ 6024170 h 6124353"/>
                <a:gd name="connsiteX36" fmla="*/ 349737 w 6101909"/>
                <a:gd name="connsiteY36" fmla="*/ 5732348 h 6124353"/>
                <a:gd name="connsiteX37" fmla="*/ 1457236 w 6101909"/>
                <a:gd name="connsiteY37" fmla="*/ 5090339 h 6124353"/>
                <a:gd name="connsiteX38" fmla="*/ 2768748 w 6101909"/>
                <a:gd name="connsiteY38" fmla="*/ 3514500 h 6124353"/>
                <a:gd name="connsiteX39" fmla="*/ 2768748 w 6101909"/>
                <a:gd name="connsiteY39" fmla="*/ 3339407 h 6124353"/>
                <a:gd name="connsiteX40" fmla="*/ 1544670 w 6101909"/>
                <a:gd name="connsiteY40" fmla="*/ 1238288 h 6124353"/>
                <a:gd name="connsiteX41" fmla="*/ 612039 w 6101909"/>
                <a:gd name="connsiteY41" fmla="*/ 450369 h 6124353"/>
                <a:gd name="connsiteX42" fmla="*/ 145724 w 6101909"/>
                <a:gd name="connsiteY42" fmla="*/ 129365 h 6124353"/>
                <a:gd name="connsiteX43" fmla="*/ 189896 w 6101909"/>
                <a:gd name="connsiteY43" fmla="*/ 31331 h 6124353"/>
                <a:gd name="connsiteX44" fmla="*/ 228775 w 6101909"/>
                <a:gd name="connsiteY44" fmla="*/ 0 h 6124353"/>
                <a:gd name="connsiteX0" fmla="*/ 228775 w 6105560"/>
                <a:gd name="connsiteY0" fmla="*/ 0 h 6124353"/>
                <a:gd name="connsiteX1" fmla="*/ 3674256 w 6105560"/>
                <a:gd name="connsiteY1" fmla="*/ 0 h 6124353"/>
                <a:gd name="connsiteX2" fmla="*/ 3679520 w 6105560"/>
                <a:gd name="connsiteY2" fmla="*/ 1693 h 6124353"/>
                <a:gd name="connsiteX3" fmla="*/ 3788812 w 6105560"/>
                <a:gd name="connsiteY3" fmla="*/ 158547 h 6124353"/>
                <a:gd name="connsiteX4" fmla="*/ 3526510 w 6105560"/>
                <a:gd name="connsiteY4" fmla="*/ 421187 h 6124353"/>
                <a:gd name="connsiteX5" fmla="*/ 3264208 w 6105560"/>
                <a:gd name="connsiteY5" fmla="*/ 683827 h 6124353"/>
                <a:gd name="connsiteX6" fmla="*/ 3992825 w 6105560"/>
                <a:gd name="connsiteY6" fmla="*/ 1967844 h 6124353"/>
                <a:gd name="connsiteX7" fmla="*/ 4109404 w 6105560"/>
                <a:gd name="connsiteY7" fmla="*/ 1967844 h 6124353"/>
                <a:gd name="connsiteX8" fmla="*/ 4838022 w 6105560"/>
                <a:gd name="connsiteY8" fmla="*/ 975649 h 6124353"/>
                <a:gd name="connsiteX9" fmla="*/ 4663154 w 6105560"/>
                <a:gd name="connsiteY9" fmla="*/ 450369 h 6124353"/>
                <a:gd name="connsiteX10" fmla="*/ 4196838 w 6105560"/>
                <a:gd name="connsiteY10" fmla="*/ 158547 h 6124353"/>
                <a:gd name="connsiteX11" fmla="*/ 4302488 w 6105560"/>
                <a:gd name="connsiteY11" fmla="*/ 12636 h 6124353"/>
                <a:gd name="connsiteX12" fmla="*/ 4332963 w 6105560"/>
                <a:gd name="connsiteY12" fmla="*/ 0 h 6124353"/>
                <a:gd name="connsiteX13" fmla="*/ 6099287 w 6105560"/>
                <a:gd name="connsiteY13" fmla="*/ 0 h 6124353"/>
                <a:gd name="connsiteX14" fmla="*/ 6097321 w 6105560"/>
                <a:gd name="connsiteY14" fmla="*/ 600601 h 6124353"/>
                <a:gd name="connsiteX15" fmla="*/ 5450060 w 6105560"/>
                <a:gd name="connsiteY15" fmla="*/ 1150742 h 6124353"/>
                <a:gd name="connsiteX16" fmla="*/ 4371706 w 6105560"/>
                <a:gd name="connsiteY16" fmla="*/ 2376394 h 6124353"/>
                <a:gd name="connsiteX17" fmla="*/ 4342562 w 6105560"/>
                <a:gd name="connsiteY17" fmla="*/ 2493123 h 6124353"/>
                <a:gd name="connsiteX18" fmla="*/ 5799797 w 6105560"/>
                <a:gd name="connsiteY18" fmla="*/ 4915246 h 6124353"/>
                <a:gd name="connsiteX19" fmla="*/ 6101292 w 6105560"/>
                <a:gd name="connsiteY19" fmla="*/ 5262158 h 6124353"/>
                <a:gd name="connsiteX20" fmla="*/ 6105560 w 6105560"/>
                <a:gd name="connsiteY20" fmla="*/ 6118614 h 6124353"/>
                <a:gd name="connsiteX21" fmla="*/ 3404617 w 6105560"/>
                <a:gd name="connsiteY21" fmla="*/ 6124353 h 6124353"/>
                <a:gd name="connsiteX22" fmla="*/ 3385511 w 6105560"/>
                <a:gd name="connsiteY22" fmla="*/ 6110919 h 6124353"/>
                <a:gd name="connsiteX23" fmla="*/ 3322497 w 6105560"/>
                <a:gd name="connsiteY23" fmla="*/ 5994988 h 6124353"/>
                <a:gd name="connsiteX24" fmla="*/ 3672234 w 6105560"/>
                <a:gd name="connsiteY24" fmla="*/ 5703166 h 6124353"/>
                <a:gd name="connsiteX25" fmla="*/ 3847102 w 6105560"/>
                <a:gd name="connsiteY25" fmla="*/ 5119522 h 6124353"/>
                <a:gd name="connsiteX26" fmla="*/ 3147629 w 6105560"/>
                <a:gd name="connsiteY26" fmla="*/ 3981416 h 6124353"/>
                <a:gd name="connsiteX27" fmla="*/ 3031050 w 6105560"/>
                <a:gd name="connsiteY27" fmla="*/ 3952233 h 6124353"/>
                <a:gd name="connsiteX28" fmla="*/ 2185853 w 6105560"/>
                <a:gd name="connsiteY28" fmla="*/ 5265433 h 6124353"/>
                <a:gd name="connsiteX29" fmla="*/ 2739603 w 6105560"/>
                <a:gd name="connsiteY29" fmla="*/ 5761530 h 6124353"/>
                <a:gd name="connsiteX30" fmla="*/ 2972761 w 6105560"/>
                <a:gd name="connsiteY30" fmla="*/ 5994988 h 6124353"/>
                <a:gd name="connsiteX31" fmla="*/ 2891304 w 6105560"/>
                <a:gd name="connsiteY31" fmla="*/ 6110919 h 6124353"/>
                <a:gd name="connsiteX32" fmla="*/ 2867402 w 6105560"/>
                <a:gd name="connsiteY32" fmla="*/ 6124353 h 6124353"/>
                <a:gd name="connsiteX33" fmla="*/ 38826 w 6105560"/>
                <a:gd name="connsiteY33" fmla="*/ 6124353 h 6124353"/>
                <a:gd name="connsiteX34" fmla="*/ 14060 w 6105560"/>
                <a:gd name="connsiteY34" fmla="*/ 6091597 h 6124353"/>
                <a:gd name="connsiteX35" fmla="*/ 0 w 6105560"/>
                <a:gd name="connsiteY35" fmla="*/ 6024170 h 6124353"/>
                <a:gd name="connsiteX36" fmla="*/ 349737 w 6105560"/>
                <a:gd name="connsiteY36" fmla="*/ 5732348 h 6124353"/>
                <a:gd name="connsiteX37" fmla="*/ 1457236 w 6105560"/>
                <a:gd name="connsiteY37" fmla="*/ 5090339 h 6124353"/>
                <a:gd name="connsiteX38" fmla="*/ 2768748 w 6105560"/>
                <a:gd name="connsiteY38" fmla="*/ 3514500 h 6124353"/>
                <a:gd name="connsiteX39" fmla="*/ 2768748 w 6105560"/>
                <a:gd name="connsiteY39" fmla="*/ 3339407 h 6124353"/>
                <a:gd name="connsiteX40" fmla="*/ 1544670 w 6105560"/>
                <a:gd name="connsiteY40" fmla="*/ 1238288 h 6124353"/>
                <a:gd name="connsiteX41" fmla="*/ 612039 w 6105560"/>
                <a:gd name="connsiteY41" fmla="*/ 450369 h 6124353"/>
                <a:gd name="connsiteX42" fmla="*/ 145724 w 6105560"/>
                <a:gd name="connsiteY42" fmla="*/ 129365 h 6124353"/>
                <a:gd name="connsiteX43" fmla="*/ 189896 w 6105560"/>
                <a:gd name="connsiteY43" fmla="*/ 31331 h 6124353"/>
                <a:gd name="connsiteX44" fmla="*/ 228775 w 6105560"/>
                <a:gd name="connsiteY44" fmla="*/ 0 h 6124353"/>
                <a:gd name="connsiteX0" fmla="*/ 228775 w 6101909"/>
                <a:gd name="connsiteY0" fmla="*/ 0 h 6124353"/>
                <a:gd name="connsiteX1" fmla="*/ 3674256 w 6101909"/>
                <a:gd name="connsiteY1" fmla="*/ 0 h 6124353"/>
                <a:gd name="connsiteX2" fmla="*/ 3679520 w 6101909"/>
                <a:gd name="connsiteY2" fmla="*/ 1693 h 6124353"/>
                <a:gd name="connsiteX3" fmla="*/ 3788812 w 6101909"/>
                <a:gd name="connsiteY3" fmla="*/ 158547 h 6124353"/>
                <a:gd name="connsiteX4" fmla="*/ 3526510 w 6101909"/>
                <a:gd name="connsiteY4" fmla="*/ 421187 h 6124353"/>
                <a:gd name="connsiteX5" fmla="*/ 3264208 w 6101909"/>
                <a:gd name="connsiteY5" fmla="*/ 683827 h 6124353"/>
                <a:gd name="connsiteX6" fmla="*/ 3992825 w 6101909"/>
                <a:gd name="connsiteY6" fmla="*/ 1967844 h 6124353"/>
                <a:gd name="connsiteX7" fmla="*/ 4109404 w 6101909"/>
                <a:gd name="connsiteY7" fmla="*/ 1967844 h 6124353"/>
                <a:gd name="connsiteX8" fmla="*/ 4838022 w 6101909"/>
                <a:gd name="connsiteY8" fmla="*/ 975649 h 6124353"/>
                <a:gd name="connsiteX9" fmla="*/ 4663154 w 6101909"/>
                <a:gd name="connsiteY9" fmla="*/ 450369 h 6124353"/>
                <a:gd name="connsiteX10" fmla="*/ 4196838 w 6101909"/>
                <a:gd name="connsiteY10" fmla="*/ 158547 h 6124353"/>
                <a:gd name="connsiteX11" fmla="*/ 4302488 w 6101909"/>
                <a:gd name="connsiteY11" fmla="*/ 12636 h 6124353"/>
                <a:gd name="connsiteX12" fmla="*/ 4332963 w 6101909"/>
                <a:gd name="connsiteY12" fmla="*/ 0 h 6124353"/>
                <a:gd name="connsiteX13" fmla="*/ 6099287 w 6101909"/>
                <a:gd name="connsiteY13" fmla="*/ 0 h 6124353"/>
                <a:gd name="connsiteX14" fmla="*/ 6097321 w 6101909"/>
                <a:gd name="connsiteY14" fmla="*/ 600601 h 6124353"/>
                <a:gd name="connsiteX15" fmla="*/ 5450060 w 6101909"/>
                <a:gd name="connsiteY15" fmla="*/ 1150742 h 6124353"/>
                <a:gd name="connsiteX16" fmla="*/ 4371706 w 6101909"/>
                <a:gd name="connsiteY16" fmla="*/ 2376394 h 6124353"/>
                <a:gd name="connsiteX17" fmla="*/ 4342562 w 6101909"/>
                <a:gd name="connsiteY17" fmla="*/ 2493123 h 6124353"/>
                <a:gd name="connsiteX18" fmla="*/ 5799797 w 6101909"/>
                <a:gd name="connsiteY18" fmla="*/ 4915246 h 6124353"/>
                <a:gd name="connsiteX19" fmla="*/ 6101292 w 6101909"/>
                <a:gd name="connsiteY19" fmla="*/ 5262158 h 6124353"/>
                <a:gd name="connsiteX20" fmla="*/ 6101313 w 6101909"/>
                <a:gd name="connsiteY20" fmla="*/ 6118614 h 6124353"/>
                <a:gd name="connsiteX21" fmla="*/ 3404617 w 6101909"/>
                <a:gd name="connsiteY21" fmla="*/ 6124353 h 6124353"/>
                <a:gd name="connsiteX22" fmla="*/ 3385511 w 6101909"/>
                <a:gd name="connsiteY22" fmla="*/ 6110919 h 6124353"/>
                <a:gd name="connsiteX23" fmla="*/ 3322497 w 6101909"/>
                <a:gd name="connsiteY23" fmla="*/ 5994988 h 6124353"/>
                <a:gd name="connsiteX24" fmla="*/ 3672234 w 6101909"/>
                <a:gd name="connsiteY24" fmla="*/ 5703166 h 6124353"/>
                <a:gd name="connsiteX25" fmla="*/ 3847102 w 6101909"/>
                <a:gd name="connsiteY25" fmla="*/ 5119522 h 6124353"/>
                <a:gd name="connsiteX26" fmla="*/ 3147629 w 6101909"/>
                <a:gd name="connsiteY26" fmla="*/ 3981416 h 6124353"/>
                <a:gd name="connsiteX27" fmla="*/ 3031050 w 6101909"/>
                <a:gd name="connsiteY27" fmla="*/ 3952233 h 6124353"/>
                <a:gd name="connsiteX28" fmla="*/ 2185853 w 6101909"/>
                <a:gd name="connsiteY28" fmla="*/ 5265433 h 6124353"/>
                <a:gd name="connsiteX29" fmla="*/ 2739603 w 6101909"/>
                <a:gd name="connsiteY29" fmla="*/ 5761530 h 6124353"/>
                <a:gd name="connsiteX30" fmla="*/ 2972761 w 6101909"/>
                <a:gd name="connsiteY30" fmla="*/ 5994988 h 6124353"/>
                <a:gd name="connsiteX31" fmla="*/ 2891304 w 6101909"/>
                <a:gd name="connsiteY31" fmla="*/ 6110919 h 6124353"/>
                <a:gd name="connsiteX32" fmla="*/ 2867402 w 6101909"/>
                <a:gd name="connsiteY32" fmla="*/ 6124353 h 6124353"/>
                <a:gd name="connsiteX33" fmla="*/ 38826 w 6101909"/>
                <a:gd name="connsiteY33" fmla="*/ 6124353 h 6124353"/>
                <a:gd name="connsiteX34" fmla="*/ 14060 w 6101909"/>
                <a:gd name="connsiteY34" fmla="*/ 6091597 h 6124353"/>
                <a:gd name="connsiteX35" fmla="*/ 0 w 6101909"/>
                <a:gd name="connsiteY35" fmla="*/ 6024170 h 6124353"/>
                <a:gd name="connsiteX36" fmla="*/ 349737 w 6101909"/>
                <a:gd name="connsiteY36" fmla="*/ 5732348 h 6124353"/>
                <a:gd name="connsiteX37" fmla="*/ 1457236 w 6101909"/>
                <a:gd name="connsiteY37" fmla="*/ 5090339 h 6124353"/>
                <a:gd name="connsiteX38" fmla="*/ 2768748 w 6101909"/>
                <a:gd name="connsiteY38" fmla="*/ 3514500 h 6124353"/>
                <a:gd name="connsiteX39" fmla="*/ 2768748 w 6101909"/>
                <a:gd name="connsiteY39" fmla="*/ 3339407 h 6124353"/>
                <a:gd name="connsiteX40" fmla="*/ 1544670 w 6101909"/>
                <a:gd name="connsiteY40" fmla="*/ 1238288 h 6124353"/>
                <a:gd name="connsiteX41" fmla="*/ 612039 w 6101909"/>
                <a:gd name="connsiteY41" fmla="*/ 450369 h 6124353"/>
                <a:gd name="connsiteX42" fmla="*/ 145724 w 6101909"/>
                <a:gd name="connsiteY42" fmla="*/ 129365 h 6124353"/>
                <a:gd name="connsiteX43" fmla="*/ 189896 w 6101909"/>
                <a:gd name="connsiteY43" fmla="*/ 31331 h 6124353"/>
                <a:gd name="connsiteX44" fmla="*/ 228775 w 6101909"/>
                <a:gd name="connsiteY44" fmla="*/ 0 h 6124353"/>
                <a:gd name="connsiteX0" fmla="*/ 228775 w 6101680"/>
                <a:gd name="connsiteY0" fmla="*/ 0 h 6124353"/>
                <a:gd name="connsiteX1" fmla="*/ 3674256 w 6101680"/>
                <a:gd name="connsiteY1" fmla="*/ 0 h 6124353"/>
                <a:gd name="connsiteX2" fmla="*/ 3679520 w 6101680"/>
                <a:gd name="connsiteY2" fmla="*/ 1693 h 6124353"/>
                <a:gd name="connsiteX3" fmla="*/ 3788812 w 6101680"/>
                <a:gd name="connsiteY3" fmla="*/ 158547 h 6124353"/>
                <a:gd name="connsiteX4" fmla="*/ 3526510 w 6101680"/>
                <a:gd name="connsiteY4" fmla="*/ 421187 h 6124353"/>
                <a:gd name="connsiteX5" fmla="*/ 3264208 w 6101680"/>
                <a:gd name="connsiteY5" fmla="*/ 683827 h 6124353"/>
                <a:gd name="connsiteX6" fmla="*/ 3992825 w 6101680"/>
                <a:gd name="connsiteY6" fmla="*/ 1967844 h 6124353"/>
                <a:gd name="connsiteX7" fmla="*/ 4109404 w 6101680"/>
                <a:gd name="connsiteY7" fmla="*/ 1967844 h 6124353"/>
                <a:gd name="connsiteX8" fmla="*/ 4838022 w 6101680"/>
                <a:gd name="connsiteY8" fmla="*/ 975649 h 6124353"/>
                <a:gd name="connsiteX9" fmla="*/ 4663154 w 6101680"/>
                <a:gd name="connsiteY9" fmla="*/ 450369 h 6124353"/>
                <a:gd name="connsiteX10" fmla="*/ 4196838 w 6101680"/>
                <a:gd name="connsiteY10" fmla="*/ 158547 h 6124353"/>
                <a:gd name="connsiteX11" fmla="*/ 4302488 w 6101680"/>
                <a:gd name="connsiteY11" fmla="*/ 12636 h 6124353"/>
                <a:gd name="connsiteX12" fmla="*/ 4332963 w 6101680"/>
                <a:gd name="connsiteY12" fmla="*/ 0 h 6124353"/>
                <a:gd name="connsiteX13" fmla="*/ 6099287 w 6101680"/>
                <a:gd name="connsiteY13" fmla="*/ 0 h 6124353"/>
                <a:gd name="connsiteX14" fmla="*/ 6097321 w 6101680"/>
                <a:gd name="connsiteY14" fmla="*/ 600601 h 6124353"/>
                <a:gd name="connsiteX15" fmla="*/ 5450060 w 6101680"/>
                <a:gd name="connsiteY15" fmla="*/ 1150742 h 6124353"/>
                <a:gd name="connsiteX16" fmla="*/ 4371706 w 6101680"/>
                <a:gd name="connsiteY16" fmla="*/ 2376394 h 6124353"/>
                <a:gd name="connsiteX17" fmla="*/ 4342562 w 6101680"/>
                <a:gd name="connsiteY17" fmla="*/ 2493123 h 6124353"/>
                <a:gd name="connsiteX18" fmla="*/ 5799797 w 6101680"/>
                <a:gd name="connsiteY18" fmla="*/ 4915246 h 6124353"/>
                <a:gd name="connsiteX19" fmla="*/ 6101292 w 6101680"/>
                <a:gd name="connsiteY19" fmla="*/ 5262158 h 6124353"/>
                <a:gd name="connsiteX20" fmla="*/ 6098128 w 6101680"/>
                <a:gd name="connsiteY20" fmla="*/ 6122861 h 6124353"/>
                <a:gd name="connsiteX21" fmla="*/ 3404617 w 6101680"/>
                <a:gd name="connsiteY21" fmla="*/ 6124353 h 6124353"/>
                <a:gd name="connsiteX22" fmla="*/ 3385511 w 6101680"/>
                <a:gd name="connsiteY22" fmla="*/ 6110919 h 6124353"/>
                <a:gd name="connsiteX23" fmla="*/ 3322497 w 6101680"/>
                <a:gd name="connsiteY23" fmla="*/ 5994988 h 6124353"/>
                <a:gd name="connsiteX24" fmla="*/ 3672234 w 6101680"/>
                <a:gd name="connsiteY24" fmla="*/ 5703166 h 6124353"/>
                <a:gd name="connsiteX25" fmla="*/ 3847102 w 6101680"/>
                <a:gd name="connsiteY25" fmla="*/ 5119522 h 6124353"/>
                <a:gd name="connsiteX26" fmla="*/ 3147629 w 6101680"/>
                <a:gd name="connsiteY26" fmla="*/ 3981416 h 6124353"/>
                <a:gd name="connsiteX27" fmla="*/ 3031050 w 6101680"/>
                <a:gd name="connsiteY27" fmla="*/ 3952233 h 6124353"/>
                <a:gd name="connsiteX28" fmla="*/ 2185853 w 6101680"/>
                <a:gd name="connsiteY28" fmla="*/ 5265433 h 6124353"/>
                <a:gd name="connsiteX29" fmla="*/ 2739603 w 6101680"/>
                <a:gd name="connsiteY29" fmla="*/ 5761530 h 6124353"/>
                <a:gd name="connsiteX30" fmla="*/ 2972761 w 6101680"/>
                <a:gd name="connsiteY30" fmla="*/ 5994988 h 6124353"/>
                <a:gd name="connsiteX31" fmla="*/ 2891304 w 6101680"/>
                <a:gd name="connsiteY31" fmla="*/ 6110919 h 6124353"/>
                <a:gd name="connsiteX32" fmla="*/ 2867402 w 6101680"/>
                <a:gd name="connsiteY32" fmla="*/ 6124353 h 6124353"/>
                <a:gd name="connsiteX33" fmla="*/ 38826 w 6101680"/>
                <a:gd name="connsiteY33" fmla="*/ 6124353 h 6124353"/>
                <a:gd name="connsiteX34" fmla="*/ 14060 w 6101680"/>
                <a:gd name="connsiteY34" fmla="*/ 6091597 h 6124353"/>
                <a:gd name="connsiteX35" fmla="*/ 0 w 6101680"/>
                <a:gd name="connsiteY35" fmla="*/ 6024170 h 6124353"/>
                <a:gd name="connsiteX36" fmla="*/ 349737 w 6101680"/>
                <a:gd name="connsiteY36" fmla="*/ 5732348 h 6124353"/>
                <a:gd name="connsiteX37" fmla="*/ 1457236 w 6101680"/>
                <a:gd name="connsiteY37" fmla="*/ 5090339 h 6124353"/>
                <a:gd name="connsiteX38" fmla="*/ 2768748 w 6101680"/>
                <a:gd name="connsiteY38" fmla="*/ 3514500 h 6124353"/>
                <a:gd name="connsiteX39" fmla="*/ 2768748 w 6101680"/>
                <a:gd name="connsiteY39" fmla="*/ 3339407 h 6124353"/>
                <a:gd name="connsiteX40" fmla="*/ 1544670 w 6101680"/>
                <a:gd name="connsiteY40" fmla="*/ 1238288 h 6124353"/>
                <a:gd name="connsiteX41" fmla="*/ 612039 w 6101680"/>
                <a:gd name="connsiteY41" fmla="*/ 450369 h 6124353"/>
                <a:gd name="connsiteX42" fmla="*/ 145724 w 6101680"/>
                <a:gd name="connsiteY42" fmla="*/ 129365 h 6124353"/>
                <a:gd name="connsiteX43" fmla="*/ 189896 w 6101680"/>
                <a:gd name="connsiteY43" fmla="*/ 31331 h 6124353"/>
                <a:gd name="connsiteX44" fmla="*/ 228775 w 6101680"/>
                <a:gd name="connsiteY44" fmla="*/ 0 h 6124353"/>
                <a:gd name="connsiteX0" fmla="*/ 228775 w 6117363"/>
                <a:gd name="connsiteY0" fmla="*/ 0 h 6124353"/>
                <a:gd name="connsiteX1" fmla="*/ 3674256 w 6117363"/>
                <a:gd name="connsiteY1" fmla="*/ 0 h 6124353"/>
                <a:gd name="connsiteX2" fmla="*/ 3679520 w 6117363"/>
                <a:gd name="connsiteY2" fmla="*/ 1693 h 6124353"/>
                <a:gd name="connsiteX3" fmla="*/ 3788812 w 6117363"/>
                <a:gd name="connsiteY3" fmla="*/ 158547 h 6124353"/>
                <a:gd name="connsiteX4" fmla="*/ 3526510 w 6117363"/>
                <a:gd name="connsiteY4" fmla="*/ 421187 h 6124353"/>
                <a:gd name="connsiteX5" fmla="*/ 3264208 w 6117363"/>
                <a:gd name="connsiteY5" fmla="*/ 683827 h 6124353"/>
                <a:gd name="connsiteX6" fmla="*/ 3992825 w 6117363"/>
                <a:gd name="connsiteY6" fmla="*/ 1967844 h 6124353"/>
                <a:gd name="connsiteX7" fmla="*/ 4109404 w 6117363"/>
                <a:gd name="connsiteY7" fmla="*/ 1967844 h 6124353"/>
                <a:gd name="connsiteX8" fmla="*/ 4838022 w 6117363"/>
                <a:gd name="connsiteY8" fmla="*/ 975649 h 6124353"/>
                <a:gd name="connsiteX9" fmla="*/ 4663154 w 6117363"/>
                <a:gd name="connsiteY9" fmla="*/ 450369 h 6124353"/>
                <a:gd name="connsiteX10" fmla="*/ 4196838 w 6117363"/>
                <a:gd name="connsiteY10" fmla="*/ 158547 h 6124353"/>
                <a:gd name="connsiteX11" fmla="*/ 4302488 w 6117363"/>
                <a:gd name="connsiteY11" fmla="*/ 12636 h 6124353"/>
                <a:gd name="connsiteX12" fmla="*/ 4332963 w 6117363"/>
                <a:gd name="connsiteY12" fmla="*/ 0 h 6124353"/>
                <a:gd name="connsiteX13" fmla="*/ 6099287 w 6117363"/>
                <a:gd name="connsiteY13" fmla="*/ 0 h 6124353"/>
                <a:gd name="connsiteX14" fmla="*/ 6097321 w 6117363"/>
                <a:gd name="connsiteY14" fmla="*/ 600601 h 6124353"/>
                <a:gd name="connsiteX15" fmla="*/ 5450060 w 6117363"/>
                <a:gd name="connsiteY15" fmla="*/ 1150742 h 6124353"/>
                <a:gd name="connsiteX16" fmla="*/ 4371706 w 6117363"/>
                <a:gd name="connsiteY16" fmla="*/ 2376394 h 6124353"/>
                <a:gd name="connsiteX17" fmla="*/ 4342562 w 6117363"/>
                <a:gd name="connsiteY17" fmla="*/ 2493123 h 6124353"/>
                <a:gd name="connsiteX18" fmla="*/ 5799797 w 6117363"/>
                <a:gd name="connsiteY18" fmla="*/ 4915246 h 6124353"/>
                <a:gd name="connsiteX19" fmla="*/ 6101292 w 6117363"/>
                <a:gd name="connsiteY19" fmla="*/ 5262158 h 6124353"/>
                <a:gd name="connsiteX20" fmla="*/ 6098128 w 6117363"/>
                <a:gd name="connsiteY20" fmla="*/ 6122861 h 6124353"/>
                <a:gd name="connsiteX21" fmla="*/ 3404617 w 6117363"/>
                <a:gd name="connsiteY21" fmla="*/ 6124353 h 6124353"/>
                <a:gd name="connsiteX22" fmla="*/ 3385511 w 6117363"/>
                <a:gd name="connsiteY22" fmla="*/ 6110919 h 6124353"/>
                <a:gd name="connsiteX23" fmla="*/ 3322497 w 6117363"/>
                <a:gd name="connsiteY23" fmla="*/ 5994988 h 6124353"/>
                <a:gd name="connsiteX24" fmla="*/ 3672234 w 6117363"/>
                <a:gd name="connsiteY24" fmla="*/ 5703166 h 6124353"/>
                <a:gd name="connsiteX25" fmla="*/ 3847102 w 6117363"/>
                <a:gd name="connsiteY25" fmla="*/ 5119522 h 6124353"/>
                <a:gd name="connsiteX26" fmla="*/ 3147629 w 6117363"/>
                <a:gd name="connsiteY26" fmla="*/ 3981416 h 6124353"/>
                <a:gd name="connsiteX27" fmla="*/ 3031050 w 6117363"/>
                <a:gd name="connsiteY27" fmla="*/ 3952233 h 6124353"/>
                <a:gd name="connsiteX28" fmla="*/ 2185853 w 6117363"/>
                <a:gd name="connsiteY28" fmla="*/ 5265433 h 6124353"/>
                <a:gd name="connsiteX29" fmla="*/ 2739603 w 6117363"/>
                <a:gd name="connsiteY29" fmla="*/ 5761530 h 6124353"/>
                <a:gd name="connsiteX30" fmla="*/ 2972761 w 6117363"/>
                <a:gd name="connsiteY30" fmla="*/ 5994988 h 6124353"/>
                <a:gd name="connsiteX31" fmla="*/ 2891304 w 6117363"/>
                <a:gd name="connsiteY31" fmla="*/ 6110919 h 6124353"/>
                <a:gd name="connsiteX32" fmla="*/ 2867402 w 6117363"/>
                <a:gd name="connsiteY32" fmla="*/ 6124353 h 6124353"/>
                <a:gd name="connsiteX33" fmla="*/ 38826 w 6117363"/>
                <a:gd name="connsiteY33" fmla="*/ 6124353 h 6124353"/>
                <a:gd name="connsiteX34" fmla="*/ 14060 w 6117363"/>
                <a:gd name="connsiteY34" fmla="*/ 6091597 h 6124353"/>
                <a:gd name="connsiteX35" fmla="*/ 0 w 6117363"/>
                <a:gd name="connsiteY35" fmla="*/ 6024170 h 6124353"/>
                <a:gd name="connsiteX36" fmla="*/ 349737 w 6117363"/>
                <a:gd name="connsiteY36" fmla="*/ 5732348 h 6124353"/>
                <a:gd name="connsiteX37" fmla="*/ 1457236 w 6117363"/>
                <a:gd name="connsiteY37" fmla="*/ 5090339 h 6124353"/>
                <a:gd name="connsiteX38" fmla="*/ 2768748 w 6117363"/>
                <a:gd name="connsiteY38" fmla="*/ 3514500 h 6124353"/>
                <a:gd name="connsiteX39" fmla="*/ 2768748 w 6117363"/>
                <a:gd name="connsiteY39" fmla="*/ 3339407 h 6124353"/>
                <a:gd name="connsiteX40" fmla="*/ 1544670 w 6117363"/>
                <a:gd name="connsiteY40" fmla="*/ 1238288 h 6124353"/>
                <a:gd name="connsiteX41" fmla="*/ 612039 w 6117363"/>
                <a:gd name="connsiteY41" fmla="*/ 450369 h 6124353"/>
                <a:gd name="connsiteX42" fmla="*/ 145724 w 6117363"/>
                <a:gd name="connsiteY42" fmla="*/ 129365 h 6124353"/>
                <a:gd name="connsiteX43" fmla="*/ 189896 w 6117363"/>
                <a:gd name="connsiteY43" fmla="*/ 31331 h 6124353"/>
                <a:gd name="connsiteX44" fmla="*/ 228775 w 6117363"/>
                <a:gd name="connsiteY44" fmla="*/ 0 h 6124353"/>
                <a:gd name="connsiteX0" fmla="*/ 228775 w 6117363"/>
                <a:gd name="connsiteY0" fmla="*/ 0 h 6124353"/>
                <a:gd name="connsiteX1" fmla="*/ 3674256 w 6117363"/>
                <a:gd name="connsiteY1" fmla="*/ 0 h 6124353"/>
                <a:gd name="connsiteX2" fmla="*/ 3679520 w 6117363"/>
                <a:gd name="connsiteY2" fmla="*/ 1693 h 6124353"/>
                <a:gd name="connsiteX3" fmla="*/ 3788812 w 6117363"/>
                <a:gd name="connsiteY3" fmla="*/ 158547 h 6124353"/>
                <a:gd name="connsiteX4" fmla="*/ 3526510 w 6117363"/>
                <a:gd name="connsiteY4" fmla="*/ 421187 h 6124353"/>
                <a:gd name="connsiteX5" fmla="*/ 3264208 w 6117363"/>
                <a:gd name="connsiteY5" fmla="*/ 683827 h 6124353"/>
                <a:gd name="connsiteX6" fmla="*/ 3992825 w 6117363"/>
                <a:gd name="connsiteY6" fmla="*/ 1967844 h 6124353"/>
                <a:gd name="connsiteX7" fmla="*/ 4109404 w 6117363"/>
                <a:gd name="connsiteY7" fmla="*/ 1967844 h 6124353"/>
                <a:gd name="connsiteX8" fmla="*/ 4838022 w 6117363"/>
                <a:gd name="connsiteY8" fmla="*/ 975649 h 6124353"/>
                <a:gd name="connsiteX9" fmla="*/ 4663154 w 6117363"/>
                <a:gd name="connsiteY9" fmla="*/ 450369 h 6124353"/>
                <a:gd name="connsiteX10" fmla="*/ 4196838 w 6117363"/>
                <a:gd name="connsiteY10" fmla="*/ 158547 h 6124353"/>
                <a:gd name="connsiteX11" fmla="*/ 4302488 w 6117363"/>
                <a:gd name="connsiteY11" fmla="*/ 12636 h 6124353"/>
                <a:gd name="connsiteX12" fmla="*/ 4332963 w 6117363"/>
                <a:gd name="connsiteY12" fmla="*/ 0 h 6124353"/>
                <a:gd name="connsiteX13" fmla="*/ 6099287 w 6117363"/>
                <a:gd name="connsiteY13" fmla="*/ 0 h 6124353"/>
                <a:gd name="connsiteX14" fmla="*/ 6097321 w 6117363"/>
                <a:gd name="connsiteY14" fmla="*/ 600601 h 6124353"/>
                <a:gd name="connsiteX15" fmla="*/ 5450060 w 6117363"/>
                <a:gd name="connsiteY15" fmla="*/ 1150742 h 6124353"/>
                <a:gd name="connsiteX16" fmla="*/ 4371706 w 6117363"/>
                <a:gd name="connsiteY16" fmla="*/ 2376394 h 6124353"/>
                <a:gd name="connsiteX17" fmla="*/ 4342562 w 6117363"/>
                <a:gd name="connsiteY17" fmla="*/ 2493123 h 6124353"/>
                <a:gd name="connsiteX18" fmla="*/ 5799797 w 6117363"/>
                <a:gd name="connsiteY18" fmla="*/ 4915246 h 6124353"/>
                <a:gd name="connsiteX19" fmla="*/ 6101292 w 6117363"/>
                <a:gd name="connsiteY19" fmla="*/ 5273836 h 6124353"/>
                <a:gd name="connsiteX20" fmla="*/ 6098128 w 6117363"/>
                <a:gd name="connsiteY20" fmla="*/ 6122861 h 6124353"/>
                <a:gd name="connsiteX21" fmla="*/ 3404617 w 6117363"/>
                <a:gd name="connsiteY21" fmla="*/ 6124353 h 6124353"/>
                <a:gd name="connsiteX22" fmla="*/ 3385511 w 6117363"/>
                <a:gd name="connsiteY22" fmla="*/ 6110919 h 6124353"/>
                <a:gd name="connsiteX23" fmla="*/ 3322497 w 6117363"/>
                <a:gd name="connsiteY23" fmla="*/ 5994988 h 6124353"/>
                <a:gd name="connsiteX24" fmla="*/ 3672234 w 6117363"/>
                <a:gd name="connsiteY24" fmla="*/ 5703166 h 6124353"/>
                <a:gd name="connsiteX25" fmla="*/ 3847102 w 6117363"/>
                <a:gd name="connsiteY25" fmla="*/ 5119522 h 6124353"/>
                <a:gd name="connsiteX26" fmla="*/ 3147629 w 6117363"/>
                <a:gd name="connsiteY26" fmla="*/ 3981416 h 6124353"/>
                <a:gd name="connsiteX27" fmla="*/ 3031050 w 6117363"/>
                <a:gd name="connsiteY27" fmla="*/ 3952233 h 6124353"/>
                <a:gd name="connsiteX28" fmla="*/ 2185853 w 6117363"/>
                <a:gd name="connsiteY28" fmla="*/ 5265433 h 6124353"/>
                <a:gd name="connsiteX29" fmla="*/ 2739603 w 6117363"/>
                <a:gd name="connsiteY29" fmla="*/ 5761530 h 6124353"/>
                <a:gd name="connsiteX30" fmla="*/ 2972761 w 6117363"/>
                <a:gd name="connsiteY30" fmla="*/ 5994988 h 6124353"/>
                <a:gd name="connsiteX31" fmla="*/ 2891304 w 6117363"/>
                <a:gd name="connsiteY31" fmla="*/ 6110919 h 6124353"/>
                <a:gd name="connsiteX32" fmla="*/ 2867402 w 6117363"/>
                <a:gd name="connsiteY32" fmla="*/ 6124353 h 6124353"/>
                <a:gd name="connsiteX33" fmla="*/ 38826 w 6117363"/>
                <a:gd name="connsiteY33" fmla="*/ 6124353 h 6124353"/>
                <a:gd name="connsiteX34" fmla="*/ 14060 w 6117363"/>
                <a:gd name="connsiteY34" fmla="*/ 6091597 h 6124353"/>
                <a:gd name="connsiteX35" fmla="*/ 0 w 6117363"/>
                <a:gd name="connsiteY35" fmla="*/ 6024170 h 6124353"/>
                <a:gd name="connsiteX36" fmla="*/ 349737 w 6117363"/>
                <a:gd name="connsiteY36" fmla="*/ 5732348 h 6124353"/>
                <a:gd name="connsiteX37" fmla="*/ 1457236 w 6117363"/>
                <a:gd name="connsiteY37" fmla="*/ 5090339 h 6124353"/>
                <a:gd name="connsiteX38" fmla="*/ 2768748 w 6117363"/>
                <a:gd name="connsiteY38" fmla="*/ 3514500 h 6124353"/>
                <a:gd name="connsiteX39" fmla="*/ 2768748 w 6117363"/>
                <a:gd name="connsiteY39" fmla="*/ 3339407 h 6124353"/>
                <a:gd name="connsiteX40" fmla="*/ 1544670 w 6117363"/>
                <a:gd name="connsiteY40" fmla="*/ 1238288 h 6124353"/>
                <a:gd name="connsiteX41" fmla="*/ 612039 w 6117363"/>
                <a:gd name="connsiteY41" fmla="*/ 450369 h 6124353"/>
                <a:gd name="connsiteX42" fmla="*/ 145724 w 6117363"/>
                <a:gd name="connsiteY42" fmla="*/ 129365 h 6124353"/>
                <a:gd name="connsiteX43" fmla="*/ 189896 w 6117363"/>
                <a:gd name="connsiteY43" fmla="*/ 31331 h 6124353"/>
                <a:gd name="connsiteX44" fmla="*/ 228775 w 6117363"/>
                <a:gd name="connsiteY44" fmla="*/ 0 h 6124353"/>
                <a:gd name="connsiteX0" fmla="*/ 228775 w 6117363"/>
                <a:gd name="connsiteY0" fmla="*/ 0 h 6127108"/>
                <a:gd name="connsiteX1" fmla="*/ 3674256 w 6117363"/>
                <a:gd name="connsiteY1" fmla="*/ 0 h 6127108"/>
                <a:gd name="connsiteX2" fmla="*/ 3679520 w 6117363"/>
                <a:gd name="connsiteY2" fmla="*/ 1693 h 6127108"/>
                <a:gd name="connsiteX3" fmla="*/ 3788812 w 6117363"/>
                <a:gd name="connsiteY3" fmla="*/ 158547 h 6127108"/>
                <a:gd name="connsiteX4" fmla="*/ 3526510 w 6117363"/>
                <a:gd name="connsiteY4" fmla="*/ 421187 h 6127108"/>
                <a:gd name="connsiteX5" fmla="*/ 3264208 w 6117363"/>
                <a:gd name="connsiteY5" fmla="*/ 683827 h 6127108"/>
                <a:gd name="connsiteX6" fmla="*/ 3992825 w 6117363"/>
                <a:gd name="connsiteY6" fmla="*/ 1967844 h 6127108"/>
                <a:gd name="connsiteX7" fmla="*/ 4109404 w 6117363"/>
                <a:gd name="connsiteY7" fmla="*/ 1967844 h 6127108"/>
                <a:gd name="connsiteX8" fmla="*/ 4838022 w 6117363"/>
                <a:gd name="connsiteY8" fmla="*/ 975649 h 6127108"/>
                <a:gd name="connsiteX9" fmla="*/ 4663154 w 6117363"/>
                <a:gd name="connsiteY9" fmla="*/ 450369 h 6127108"/>
                <a:gd name="connsiteX10" fmla="*/ 4196838 w 6117363"/>
                <a:gd name="connsiteY10" fmla="*/ 158547 h 6127108"/>
                <a:gd name="connsiteX11" fmla="*/ 4302488 w 6117363"/>
                <a:gd name="connsiteY11" fmla="*/ 12636 h 6127108"/>
                <a:gd name="connsiteX12" fmla="*/ 4332963 w 6117363"/>
                <a:gd name="connsiteY12" fmla="*/ 0 h 6127108"/>
                <a:gd name="connsiteX13" fmla="*/ 6099287 w 6117363"/>
                <a:gd name="connsiteY13" fmla="*/ 0 h 6127108"/>
                <a:gd name="connsiteX14" fmla="*/ 6097321 w 6117363"/>
                <a:gd name="connsiteY14" fmla="*/ 600601 h 6127108"/>
                <a:gd name="connsiteX15" fmla="*/ 5450060 w 6117363"/>
                <a:gd name="connsiteY15" fmla="*/ 1150742 h 6127108"/>
                <a:gd name="connsiteX16" fmla="*/ 4371706 w 6117363"/>
                <a:gd name="connsiteY16" fmla="*/ 2376394 h 6127108"/>
                <a:gd name="connsiteX17" fmla="*/ 4342562 w 6117363"/>
                <a:gd name="connsiteY17" fmla="*/ 2493123 h 6127108"/>
                <a:gd name="connsiteX18" fmla="*/ 5799797 w 6117363"/>
                <a:gd name="connsiteY18" fmla="*/ 4915246 h 6127108"/>
                <a:gd name="connsiteX19" fmla="*/ 6101292 w 6117363"/>
                <a:gd name="connsiteY19" fmla="*/ 5273836 h 6127108"/>
                <a:gd name="connsiteX20" fmla="*/ 6097067 w 6117363"/>
                <a:gd name="connsiteY20" fmla="*/ 6127108 h 6127108"/>
                <a:gd name="connsiteX21" fmla="*/ 3404617 w 6117363"/>
                <a:gd name="connsiteY21" fmla="*/ 6124353 h 6127108"/>
                <a:gd name="connsiteX22" fmla="*/ 3385511 w 6117363"/>
                <a:gd name="connsiteY22" fmla="*/ 6110919 h 6127108"/>
                <a:gd name="connsiteX23" fmla="*/ 3322497 w 6117363"/>
                <a:gd name="connsiteY23" fmla="*/ 5994988 h 6127108"/>
                <a:gd name="connsiteX24" fmla="*/ 3672234 w 6117363"/>
                <a:gd name="connsiteY24" fmla="*/ 5703166 h 6127108"/>
                <a:gd name="connsiteX25" fmla="*/ 3847102 w 6117363"/>
                <a:gd name="connsiteY25" fmla="*/ 5119522 h 6127108"/>
                <a:gd name="connsiteX26" fmla="*/ 3147629 w 6117363"/>
                <a:gd name="connsiteY26" fmla="*/ 3981416 h 6127108"/>
                <a:gd name="connsiteX27" fmla="*/ 3031050 w 6117363"/>
                <a:gd name="connsiteY27" fmla="*/ 3952233 h 6127108"/>
                <a:gd name="connsiteX28" fmla="*/ 2185853 w 6117363"/>
                <a:gd name="connsiteY28" fmla="*/ 5265433 h 6127108"/>
                <a:gd name="connsiteX29" fmla="*/ 2739603 w 6117363"/>
                <a:gd name="connsiteY29" fmla="*/ 5761530 h 6127108"/>
                <a:gd name="connsiteX30" fmla="*/ 2972761 w 6117363"/>
                <a:gd name="connsiteY30" fmla="*/ 5994988 h 6127108"/>
                <a:gd name="connsiteX31" fmla="*/ 2891304 w 6117363"/>
                <a:gd name="connsiteY31" fmla="*/ 6110919 h 6127108"/>
                <a:gd name="connsiteX32" fmla="*/ 2867402 w 6117363"/>
                <a:gd name="connsiteY32" fmla="*/ 6124353 h 6127108"/>
                <a:gd name="connsiteX33" fmla="*/ 38826 w 6117363"/>
                <a:gd name="connsiteY33" fmla="*/ 6124353 h 6127108"/>
                <a:gd name="connsiteX34" fmla="*/ 14060 w 6117363"/>
                <a:gd name="connsiteY34" fmla="*/ 6091597 h 6127108"/>
                <a:gd name="connsiteX35" fmla="*/ 0 w 6117363"/>
                <a:gd name="connsiteY35" fmla="*/ 6024170 h 6127108"/>
                <a:gd name="connsiteX36" fmla="*/ 349737 w 6117363"/>
                <a:gd name="connsiteY36" fmla="*/ 5732348 h 6127108"/>
                <a:gd name="connsiteX37" fmla="*/ 1457236 w 6117363"/>
                <a:gd name="connsiteY37" fmla="*/ 5090339 h 6127108"/>
                <a:gd name="connsiteX38" fmla="*/ 2768748 w 6117363"/>
                <a:gd name="connsiteY38" fmla="*/ 3514500 h 6127108"/>
                <a:gd name="connsiteX39" fmla="*/ 2768748 w 6117363"/>
                <a:gd name="connsiteY39" fmla="*/ 3339407 h 6127108"/>
                <a:gd name="connsiteX40" fmla="*/ 1544670 w 6117363"/>
                <a:gd name="connsiteY40" fmla="*/ 1238288 h 6127108"/>
                <a:gd name="connsiteX41" fmla="*/ 612039 w 6117363"/>
                <a:gd name="connsiteY41" fmla="*/ 450369 h 6127108"/>
                <a:gd name="connsiteX42" fmla="*/ 145724 w 6117363"/>
                <a:gd name="connsiteY42" fmla="*/ 129365 h 6127108"/>
                <a:gd name="connsiteX43" fmla="*/ 189896 w 6117363"/>
                <a:gd name="connsiteY43" fmla="*/ 31331 h 6127108"/>
                <a:gd name="connsiteX44" fmla="*/ 228775 w 6117363"/>
                <a:gd name="connsiteY44" fmla="*/ 0 h 6127108"/>
                <a:gd name="connsiteX0" fmla="*/ 228775 w 6117363"/>
                <a:gd name="connsiteY0" fmla="*/ 0 h 6127108"/>
                <a:gd name="connsiteX1" fmla="*/ 3674256 w 6117363"/>
                <a:gd name="connsiteY1" fmla="*/ 0 h 6127108"/>
                <a:gd name="connsiteX2" fmla="*/ 3679520 w 6117363"/>
                <a:gd name="connsiteY2" fmla="*/ 1693 h 6127108"/>
                <a:gd name="connsiteX3" fmla="*/ 3788812 w 6117363"/>
                <a:gd name="connsiteY3" fmla="*/ 158547 h 6127108"/>
                <a:gd name="connsiteX4" fmla="*/ 3526510 w 6117363"/>
                <a:gd name="connsiteY4" fmla="*/ 421187 h 6127108"/>
                <a:gd name="connsiteX5" fmla="*/ 3264208 w 6117363"/>
                <a:gd name="connsiteY5" fmla="*/ 683827 h 6127108"/>
                <a:gd name="connsiteX6" fmla="*/ 3992825 w 6117363"/>
                <a:gd name="connsiteY6" fmla="*/ 1967844 h 6127108"/>
                <a:gd name="connsiteX7" fmla="*/ 4109404 w 6117363"/>
                <a:gd name="connsiteY7" fmla="*/ 1967844 h 6127108"/>
                <a:gd name="connsiteX8" fmla="*/ 4838022 w 6117363"/>
                <a:gd name="connsiteY8" fmla="*/ 975649 h 6127108"/>
                <a:gd name="connsiteX9" fmla="*/ 4663154 w 6117363"/>
                <a:gd name="connsiteY9" fmla="*/ 450369 h 6127108"/>
                <a:gd name="connsiteX10" fmla="*/ 4196838 w 6117363"/>
                <a:gd name="connsiteY10" fmla="*/ 158547 h 6127108"/>
                <a:gd name="connsiteX11" fmla="*/ 4302488 w 6117363"/>
                <a:gd name="connsiteY11" fmla="*/ 12636 h 6127108"/>
                <a:gd name="connsiteX12" fmla="*/ 4332963 w 6117363"/>
                <a:gd name="connsiteY12" fmla="*/ 0 h 6127108"/>
                <a:gd name="connsiteX13" fmla="*/ 6099287 w 6117363"/>
                <a:gd name="connsiteY13" fmla="*/ 0 h 6127108"/>
                <a:gd name="connsiteX14" fmla="*/ 6097321 w 6117363"/>
                <a:gd name="connsiteY14" fmla="*/ 600601 h 6127108"/>
                <a:gd name="connsiteX15" fmla="*/ 5450060 w 6117363"/>
                <a:gd name="connsiteY15" fmla="*/ 1150742 h 6127108"/>
                <a:gd name="connsiteX16" fmla="*/ 4371706 w 6117363"/>
                <a:gd name="connsiteY16" fmla="*/ 2376394 h 6127108"/>
                <a:gd name="connsiteX17" fmla="*/ 4342562 w 6117363"/>
                <a:gd name="connsiteY17" fmla="*/ 2493123 h 6127108"/>
                <a:gd name="connsiteX18" fmla="*/ 5799797 w 6117363"/>
                <a:gd name="connsiteY18" fmla="*/ 4915246 h 6127108"/>
                <a:gd name="connsiteX19" fmla="*/ 6101292 w 6117363"/>
                <a:gd name="connsiteY19" fmla="*/ 5273836 h 6127108"/>
                <a:gd name="connsiteX20" fmla="*/ 6097067 w 6117363"/>
                <a:gd name="connsiteY20" fmla="*/ 6127108 h 6127108"/>
                <a:gd name="connsiteX21" fmla="*/ 3404617 w 6117363"/>
                <a:gd name="connsiteY21" fmla="*/ 6124353 h 6127108"/>
                <a:gd name="connsiteX22" fmla="*/ 3385511 w 6117363"/>
                <a:gd name="connsiteY22" fmla="*/ 6110919 h 6127108"/>
                <a:gd name="connsiteX23" fmla="*/ 3322497 w 6117363"/>
                <a:gd name="connsiteY23" fmla="*/ 5994988 h 6127108"/>
                <a:gd name="connsiteX24" fmla="*/ 3672234 w 6117363"/>
                <a:gd name="connsiteY24" fmla="*/ 5703166 h 6127108"/>
                <a:gd name="connsiteX25" fmla="*/ 3847102 w 6117363"/>
                <a:gd name="connsiteY25" fmla="*/ 5119522 h 6127108"/>
                <a:gd name="connsiteX26" fmla="*/ 3147629 w 6117363"/>
                <a:gd name="connsiteY26" fmla="*/ 3981416 h 6127108"/>
                <a:gd name="connsiteX27" fmla="*/ 3031050 w 6117363"/>
                <a:gd name="connsiteY27" fmla="*/ 3952233 h 6127108"/>
                <a:gd name="connsiteX28" fmla="*/ 2185853 w 6117363"/>
                <a:gd name="connsiteY28" fmla="*/ 5265433 h 6127108"/>
                <a:gd name="connsiteX29" fmla="*/ 2739603 w 6117363"/>
                <a:gd name="connsiteY29" fmla="*/ 5761530 h 6127108"/>
                <a:gd name="connsiteX30" fmla="*/ 2972761 w 6117363"/>
                <a:gd name="connsiteY30" fmla="*/ 5994988 h 6127108"/>
                <a:gd name="connsiteX31" fmla="*/ 2891304 w 6117363"/>
                <a:gd name="connsiteY31" fmla="*/ 6110919 h 6127108"/>
                <a:gd name="connsiteX32" fmla="*/ 2867402 w 6117363"/>
                <a:gd name="connsiteY32" fmla="*/ 6124353 h 6127108"/>
                <a:gd name="connsiteX33" fmla="*/ 38826 w 6117363"/>
                <a:gd name="connsiteY33" fmla="*/ 6124353 h 6127108"/>
                <a:gd name="connsiteX34" fmla="*/ 14060 w 6117363"/>
                <a:gd name="connsiteY34" fmla="*/ 6091597 h 6127108"/>
                <a:gd name="connsiteX35" fmla="*/ 0 w 6117363"/>
                <a:gd name="connsiteY35" fmla="*/ 6024170 h 6127108"/>
                <a:gd name="connsiteX36" fmla="*/ 349737 w 6117363"/>
                <a:gd name="connsiteY36" fmla="*/ 5732348 h 6127108"/>
                <a:gd name="connsiteX37" fmla="*/ 1457236 w 6117363"/>
                <a:gd name="connsiteY37" fmla="*/ 5090339 h 6127108"/>
                <a:gd name="connsiteX38" fmla="*/ 2768748 w 6117363"/>
                <a:gd name="connsiteY38" fmla="*/ 3514500 h 6127108"/>
                <a:gd name="connsiteX39" fmla="*/ 2768748 w 6117363"/>
                <a:gd name="connsiteY39" fmla="*/ 3339407 h 6127108"/>
                <a:gd name="connsiteX40" fmla="*/ 1544670 w 6117363"/>
                <a:gd name="connsiteY40" fmla="*/ 1238288 h 6127108"/>
                <a:gd name="connsiteX41" fmla="*/ 612039 w 6117363"/>
                <a:gd name="connsiteY41" fmla="*/ 450369 h 6127108"/>
                <a:gd name="connsiteX42" fmla="*/ 145724 w 6117363"/>
                <a:gd name="connsiteY42" fmla="*/ 129365 h 6127108"/>
                <a:gd name="connsiteX43" fmla="*/ 189896 w 6117363"/>
                <a:gd name="connsiteY43" fmla="*/ 31331 h 6127108"/>
                <a:gd name="connsiteX44" fmla="*/ 228775 w 6117363"/>
                <a:gd name="connsiteY44" fmla="*/ 0 h 6127108"/>
                <a:gd name="connsiteX0" fmla="*/ 228775 w 6113929"/>
                <a:gd name="connsiteY0" fmla="*/ 0 h 6127108"/>
                <a:gd name="connsiteX1" fmla="*/ 3674256 w 6113929"/>
                <a:gd name="connsiteY1" fmla="*/ 0 h 6127108"/>
                <a:gd name="connsiteX2" fmla="*/ 3679520 w 6113929"/>
                <a:gd name="connsiteY2" fmla="*/ 1693 h 6127108"/>
                <a:gd name="connsiteX3" fmla="*/ 3788812 w 6113929"/>
                <a:gd name="connsiteY3" fmla="*/ 158547 h 6127108"/>
                <a:gd name="connsiteX4" fmla="*/ 3526510 w 6113929"/>
                <a:gd name="connsiteY4" fmla="*/ 421187 h 6127108"/>
                <a:gd name="connsiteX5" fmla="*/ 3264208 w 6113929"/>
                <a:gd name="connsiteY5" fmla="*/ 683827 h 6127108"/>
                <a:gd name="connsiteX6" fmla="*/ 3992825 w 6113929"/>
                <a:gd name="connsiteY6" fmla="*/ 1967844 h 6127108"/>
                <a:gd name="connsiteX7" fmla="*/ 4109404 w 6113929"/>
                <a:gd name="connsiteY7" fmla="*/ 1967844 h 6127108"/>
                <a:gd name="connsiteX8" fmla="*/ 4838022 w 6113929"/>
                <a:gd name="connsiteY8" fmla="*/ 975649 h 6127108"/>
                <a:gd name="connsiteX9" fmla="*/ 4663154 w 6113929"/>
                <a:gd name="connsiteY9" fmla="*/ 450369 h 6127108"/>
                <a:gd name="connsiteX10" fmla="*/ 4196838 w 6113929"/>
                <a:gd name="connsiteY10" fmla="*/ 158547 h 6127108"/>
                <a:gd name="connsiteX11" fmla="*/ 4302488 w 6113929"/>
                <a:gd name="connsiteY11" fmla="*/ 12636 h 6127108"/>
                <a:gd name="connsiteX12" fmla="*/ 4332963 w 6113929"/>
                <a:gd name="connsiteY12" fmla="*/ 0 h 6127108"/>
                <a:gd name="connsiteX13" fmla="*/ 6099287 w 6113929"/>
                <a:gd name="connsiteY13" fmla="*/ 0 h 6127108"/>
                <a:gd name="connsiteX14" fmla="*/ 6097321 w 6113929"/>
                <a:gd name="connsiteY14" fmla="*/ 600601 h 6127108"/>
                <a:gd name="connsiteX15" fmla="*/ 5450060 w 6113929"/>
                <a:gd name="connsiteY15" fmla="*/ 1150742 h 6127108"/>
                <a:gd name="connsiteX16" fmla="*/ 4371706 w 6113929"/>
                <a:gd name="connsiteY16" fmla="*/ 2376394 h 6127108"/>
                <a:gd name="connsiteX17" fmla="*/ 4342562 w 6113929"/>
                <a:gd name="connsiteY17" fmla="*/ 2493123 h 6127108"/>
                <a:gd name="connsiteX18" fmla="*/ 5799797 w 6113929"/>
                <a:gd name="connsiteY18" fmla="*/ 4915246 h 6127108"/>
                <a:gd name="connsiteX19" fmla="*/ 6095984 w 6113929"/>
                <a:gd name="connsiteY19" fmla="*/ 5325854 h 6127108"/>
                <a:gd name="connsiteX20" fmla="*/ 6097067 w 6113929"/>
                <a:gd name="connsiteY20" fmla="*/ 6127108 h 6127108"/>
                <a:gd name="connsiteX21" fmla="*/ 3404617 w 6113929"/>
                <a:gd name="connsiteY21" fmla="*/ 6124353 h 6127108"/>
                <a:gd name="connsiteX22" fmla="*/ 3385511 w 6113929"/>
                <a:gd name="connsiteY22" fmla="*/ 6110919 h 6127108"/>
                <a:gd name="connsiteX23" fmla="*/ 3322497 w 6113929"/>
                <a:gd name="connsiteY23" fmla="*/ 5994988 h 6127108"/>
                <a:gd name="connsiteX24" fmla="*/ 3672234 w 6113929"/>
                <a:gd name="connsiteY24" fmla="*/ 5703166 h 6127108"/>
                <a:gd name="connsiteX25" fmla="*/ 3847102 w 6113929"/>
                <a:gd name="connsiteY25" fmla="*/ 5119522 h 6127108"/>
                <a:gd name="connsiteX26" fmla="*/ 3147629 w 6113929"/>
                <a:gd name="connsiteY26" fmla="*/ 3981416 h 6127108"/>
                <a:gd name="connsiteX27" fmla="*/ 3031050 w 6113929"/>
                <a:gd name="connsiteY27" fmla="*/ 3952233 h 6127108"/>
                <a:gd name="connsiteX28" fmla="*/ 2185853 w 6113929"/>
                <a:gd name="connsiteY28" fmla="*/ 5265433 h 6127108"/>
                <a:gd name="connsiteX29" fmla="*/ 2739603 w 6113929"/>
                <a:gd name="connsiteY29" fmla="*/ 5761530 h 6127108"/>
                <a:gd name="connsiteX30" fmla="*/ 2972761 w 6113929"/>
                <a:gd name="connsiteY30" fmla="*/ 5994988 h 6127108"/>
                <a:gd name="connsiteX31" fmla="*/ 2891304 w 6113929"/>
                <a:gd name="connsiteY31" fmla="*/ 6110919 h 6127108"/>
                <a:gd name="connsiteX32" fmla="*/ 2867402 w 6113929"/>
                <a:gd name="connsiteY32" fmla="*/ 6124353 h 6127108"/>
                <a:gd name="connsiteX33" fmla="*/ 38826 w 6113929"/>
                <a:gd name="connsiteY33" fmla="*/ 6124353 h 6127108"/>
                <a:gd name="connsiteX34" fmla="*/ 14060 w 6113929"/>
                <a:gd name="connsiteY34" fmla="*/ 6091597 h 6127108"/>
                <a:gd name="connsiteX35" fmla="*/ 0 w 6113929"/>
                <a:gd name="connsiteY35" fmla="*/ 6024170 h 6127108"/>
                <a:gd name="connsiteX36" fmla="*/ 349737 w 6113929"/>
                <a:gd name="connsiteY36" fmla="*/ 5732348 h 6127108"/>
                <a:gd name="connsiteX37" fmla="*/ 1457236 w 6113929"/>
                <a:gd name="connsiteY37" fmla="*/ 5090339 h 6127108"/>
                <a:gd name="connsiteX38" fmla="*/ 2768748 w 6113929"/>
                <a:gd name="connsiteY38" fmla="*/ 3514500 h 6127108"/>
                <a:gd name="connsiteX39" fmla="*/ 2768748 w 6113929"/>
                <a:gd name="connsiteY39" fmla="*/ 3339407 h 6127108"/>
                <a:gd name="connsiteX40" fmla="*/ 1544670 w 6113929"/>
                <a:gd name="connsiteY40" fmla="*/ 1238288 h 6127108"/>
                <a:gd name="connsiteX41" fmla="*/ 612039 w 6113929"/>
                <a:gd name="connsiteY41" fmla="*/ 450369 h 6127108"/>
                <a:gd name="connsiteX42" fmla="*/ 145724 w 6113929"/>
                <a:gd name="connsiteY42" fmla="*/ 129365 h 6127108"/>
                <a:gd name="connsiteX43" fmla="*/ 189896 w 6113929"/>
                <a:gd name="connsiteY43" fmla="*/ 31331 h 6127108"/>
                <a:gd name="connsiteX44" fmla="*/ 228775 w 6113929"/>
                <a:gd name="connsiteY44" fmla="*/ 0 h 6127108"/>
                <a:gd name="connsiteX0" fmla="*/ 228775 w 6118059"/>
                <a:gd name="connsiteY0" fmla="*/ 0 h 6127108"/>
                <a:gd name="connsiteX1" fmla="*/ 3674256 w 6118059"/>
                <a:gd name="connsiteY1" fmla="*/ 0 h 6127108"/>
                <a:gd name="connsiteX2" fmla="*/ 3679520 w 6118059"/>
                <a:gd name="connsiteY2" fmla="*/ 1693 h 6127108"/>
                <a:gd name="connsiteX3" fmla="*/ 3788812 w 6118059"/>
                <a:gd name="connsiteY3" fmla="*/ 158547 h 6127108"/>
                <a:gd name="connsiteX4" fmla="*/ 3526510 w 6118059"/>
                <a:gd name="connsiteY4" fmla="*/ 421187 h 6127108"/>
                <a:gd name="connsiteX5" fmla="*/ 3264208 w 6118059"/>
                <a:gd name="connsiteY5" fmla="*/ 683827 h 6127108"/>
                <a:gd name="connsiteX6" fmla="*/ 3992825 w 6118059"/>
                <a:gd name="connsiteY6" fmla="*/ 1967844 h 6127108"/>
                <a:gd name="connsiteX7" fmla="*/ 4109404 w 6118059"/>
                <a:gd name="connsiteY7" fmla="*/ 1967844 h 6127108"/>
                <a:gd name="connsiteX8" fmla="*/ 4838022 w 6118059"/>
                <a:gd name="connsiteY8" fmla="*/ 975649 h 6127108"/>
                <a:gd name="connsiteX9" fmla="*/ 4663154 w 6118059"/>
                <a:gd name="connsiteY9" fmla="*/ 450369 h 6127108"/>
                <a:gd name="connsiteX10" fmla="*/ 4196838 w 6118059"/>
                <a:gd name="connsiteY10" fmla="*/ 158547 h 6127108"/>
                <a:gd name="connsiteX11" fmla="*/ 4302488 w 6118059"/>
                <a:gd name="connsiteY11" fmla="*/ 12636 h 6127108"/>
                <a:gd name="connsiteX12" fmla="*/ 4332963 w 6118059"/>
                <a:gd name="connsiteY12" fmla="*/ 0 h 6127108"/>
                <a:gd name="connsiteX13" fmla="*/ 6099287 w 6118059"/>
                <a:gd name="connsiteY13" fmla="*/ 0 h 6127108"/>
                <a:gd name="connsiteX14" fmla="*/ 6097321 w 6118059"/>
                <a:gd name="connsiteY14" fmla="*/ 600601 h 6127108"/>
                <a:gd name="connsiteX15" fmla="*/ 5450060 w 6118059"/>
                <a:gd name="connsiteY15" fmla="*/ 1150742 h 6127108"/>
                <a:gd name="connsiteX16" fmla="*/ 4371706 w 6118059"/>
                <a:gd name="connsiteY16" fmla="*/ 2376394 h 6127108"/>
                <a:gd name="connsiteX17" fmla="*/ 4342562 w 6118059"/>
                <a:gd name="connsiteY17" fmla="*/ 2493123 h 6127108"/>
                <a:gd name="connsiteX18" fmla="*/ 5799797 w 6118059"/>
                <a:gd name="connsiteY18" fmla="*/ 4915246 h 6127108"/>
                <a:gd name="connsiteX19" fmla="*/ 6102354 w 6118059"/>
                <a:gd name="connsiteY19" fmla="*/ 5301437 h 6127108"/>
                <a:gd name="connsiteX20" fmla="*/ 6097067 w 6118059"/>
                <a:gd name="connsiteY20" fmla="*/ 6127108 h 6127108"/>
                <a:gd name="connsiteX21" fmla="*/ 3404617 w 6118059"/>
                <a:gd name="connsiteY21" fmla="*/ 6124353 h 6127108"/>
                <a:gd name="connsiteX22" fmla="*/ 3385511 w 6118059"/>
                <a:gd name="connsiteY22" fmla="*/ 6110919 h 6127108"/>
                <a:gd name="connsiteX23" fmla="*/ 3322497 w 6118059"/>
                <a:gd name="connsiteY23" fmla="*/ 5994988 h 6127108"/>
                <a:gd name="connsiteX24" fmla="*/ 3672234 w 6118059"/>
                <a:gd name="connsiteY24" fmla="*/ 5703166 h 6127108"/>
                <a:gd name="connsiteX25" fmla="*/ 3847102 w 6118059"/>
                <a:gd name="connsiteY25" fmla="*/ 5119522 h 6127108"/>
                <a:gd name="connsiteX26" fmla="*/ 3147629 w 6118059"/>
                <a:gd name="connsiteY26" fmla="*/ 3981416 h 6127108"/>
                <a:gd name="connsiteX27" fmla="*/ 3031050 w 6118059"/>
                <a:gd name="connsiteY27" fmla="*/ 3952233 h 6127108"/>
                <a:gd name="connsiteX28" fmla="*/ 2185853 w 6118059"/>
                <a:gd name="connsiteY28" fmla="*/ 5265433 h 6127108"/>
                <a:gd name="connsiteX29" fmla="*/ 2739603 w 6118059"/>
                <a:gd name="connsiteY29" fmla="*/ 5761530 h 6127108"/>
                <a:gd name="connsiteX30" fmla="*/ 2972761 w 6118059"/>
                <a:gd name="connsiteY30" fmla="*/ 5994988 h 6127108"/>
                <a:gd name="connsiteX31" fmla="*/ 2891304 w 6118059"/>
                <a:gd name="connsiteY31" fmla="*/ 6110919 h 6127108"/>
                <a:gd name="connsiteX32" fmla="*/ 2867402 w 6118059"/>
                <a:gd name="connsiteY32" fmla="*/ 6124353 h 6127108"/>
                <a:gd name="connsiteX33" fmla="*/ 38826 w 6118059"/>
                <a:gd name="connsiteY33" fmla="*/ 6124353 h 6127108"/>
                <a:gd name="connsiteX34" fmla="*/ 14060 w 6118059"/>
                <a:gd name="connsiteY34" fmla="*/ 6091597 h 6127108"/>
                <a:gd name="connsiteX35" fmla="*/ 0 w 6118059"/>
                <a:gd name="connsiteY35" fmla="*/ 6024170 h 6127108"/>
                <a:gd name="connsiteX36" fmla="*/ 349737 w 6118059"/>
                <a:gd name="connsiteY36" fmla="*/ 5732348 h 6127108"/>
                <a:gd name="connsiteX37" fmla="*/ 1457236 w 6118059"/>
                <a:gd name="connsiteY37" fmla="*/ 5090339 h 6127108"/>
                <a:gd name="connsiteX38" fmla="*/ 2768748 w 6118059"/>
                <a:gd name="connsiteY38" fmla="*/ 3514500 h 6127108"/>
                <a:gd name="connsiteX39" fmla="*/ 2768748 w 6118059"/>
                <a:gd name="connsiteY39" fmla="*/ 3339407 h 6127108"/>
                <a:gd name="connsiteX40" fmla="*/ 1544670 w 6118059"/>
                <a:gd name="connsiteY40" fmla="*/ 1238288 h 6127108"/>
                <a:gd name="connsiteX41" fmla="*/ 612039 w 6118059"/>
                <a:gd name="connsiteY41" fmla="*/ 450369 h 6127108"/>
                <a:gd name="connsiteX42" fmla="*/ 145724 w 6118059"/>
                <a:gd name="connsiteY42" fmla="*/ 129365 h 6127108"/>
                <a:gd name="connsiteX43" fmla="*/ 189896 w 6118059"/>
                <a:gd name="connsiteY43" fmla="*/ 31331 h 6127108"/>
                <a:gd name="connsiteX44" fmla="*/ 228775 w 6118059"/>
                <a:gd name="connsiteY44" fmla="*/ 0 h 6127108"/>
                <a:gd name="connsiteX0" fmla="*/ 228775 w 6102957"/>
                <a:gd name="connsiteY0" fmla="*/ 0 h 6127108"/>
                <a:gd name="connsiteX1" fmla="*/ 3674256 w 6102957"/>
                <a:gd name="connsiteY1" fmla="*/ 0 h 6127108"/>
                <a:gd name="connsiteX2" fmla="*/ 3679520 w 6102957"/>
                <a:gd name="connsiteY2" fmla="*/ 1693 h 6127108"/>
                <a:gd name="connsiteX3" fmla="*/ 3788812 w 6102957"/>
                <a:gd name="connsiteY3" fmla="*/ 158547 h 6127108"/>
                <a:gd name="connsiteX4" fmla="*/ 3526510 w 6102957"/>
                <a:gd name="connsiteY4" fmla="*/ 421187 h 6127108"/>
                <a:gd name="connsiteX5" fmla="*/ 3264208 w 6102957"/>
                <a:gd name="connsiteY5" fmla="*/ 683827 h 6127108"/>
                <a:gd name="connsiteX6" fmla="*/ 3992825 w 6102957"/>
                <a:gd name="connsiteY6" fmla="*/ 1967844 h 6127108"/>
                <a:gd name="connsiteX7" fmla="*/ 4109404 w 6102957"/>
                <a:gd name="connsiteY7" fmla="*/ 1967844 h 6127108"/>
                <a:gd name="connsiteX8" fmla="*/ 4838022 w 6102957"/>
                <a:gd name="connsiteY8" fmla="*/ 975649 h 6127108"/>
                <a:gd name="connsiteX9" fmla="*/ 4663154 w 6102957"/>
                <a:gd name="connsiteY9" fmla="*/ 450369 h 6127108"/>
                <a:gd name="connsiteX10" fmla="*/ 4196838 w 6102957"/>
                <a:gd name="connsiteY10" fmla="*/ 158547 h 6127108"/>
                <a:gd name="connsiteX11" fmla="*/ 4302488 w 6102957"/>
                <a:gd name="connsiteY11" fmla="*/ 12636 h 6127108"/>
                <a:gd name="connsiteX12" fmla="*/ 4332963 w 6102957"/>
                <a:gd name="connsiteY12" fmla="*/ 0 h 6127108"/>
                <a:gd name="connsiteX13" fmla="*/ 6099287 w 6102957"/>
                <a:gd name="connsiteY13" fmla="*/ 0 h 6127108"/>
                <a:gd name="connsiteX14" fmla="*/ 6097321 w 6102957"/>
                <a:gd name="connsiteY14" fmla="*/ 600601 h 6127108"/>
                <a:gd name="connsiteX15" fmla="*/ 5450060 w 6102957"/>
                <a:gd name="connsiteY15" fmla="*/ 1150742 h 6127108"/>
                <a:gd name="connsiteX16" fmla="*/ 4371706 w 6102957"/>
                <a:gd name="connsiteY16" fmla="*/ 2376394 h 6127108"/>
                <a:gd name="connsiteX17" fmla="*/ 4342562 w 6102957"/>
                <a:gd name="connsiteY17" fmla="*/ 2493123 h 6127108"/>
                <a:gd name="connsiteX18" fmla="*/ 5799797 w 6102957"/>
                <a:gd name="connsiteY18" fmla="*/ 4915246 h 6127108"/>
                <a:gd name="connsiteX19" fmla="*/ 6102354 w 6102957"/>
                <a:gd name="connsiteY19" fmla="*/ 5301437 h 6127108"/>
                <a:gd name="connsiteX20" fmla="*/ 6097067 w 6102957"/>
                <a:gd name="connsiteY20" fmla="*/ 6127108 h 6127108"/>
                <a:gd name="connsiteX21" fmla="*/ 3404617 w 6102957"/>
                <a:gd name="connsiteY21" fmla="*/ 6124353 h 6127108"/>
                <a:gd name="connsiteX22" fmla="*/ 3385511 w 6102957"/>
                <a:gd name="connsiteY22" fmla="*/ 6110919 h 6127108"/>
                <a:gd name="connsiteX23" fmla="*/ 3322497 w 6102957"/>
                <a:gd name="connsiteY23" fmla="*/ 5994988 h 6127108"/>
                <a:gd name="connsiteX24" fmla="*/ 3672234 w 6102957"/>
                <a:gd name="connsiteY24" fmla="*/ 5703166 h 6127108"/>
                <a:gd name="connsiteX25" fmla="*/ 3847102 w 6102957"/>
                <a:gd name="connsiteY25" fmla="*/ 5119522 h 6127108"/>
                <a:gd name="connsiteX26" fmla="*/ 3147629 w 6102957"/>
                <a:gd name="connsiteY26" fmla="*/ 3981416 h 6127108"/>
                <a:gd name="connsiteX27" fmla="*/ 3031050 w 6102957"/>
                <a:gd name="connsiteY27" fmla="*/ 3952233 h 6127108"/>
                <a:gd name="connsiteX28" fmla="*/ 2185853 w 6102957"/>
                <a:gd name="connsiteY28" fmla="*/ 5265433 h 6127108"/>
                <a:gd name="connsiteX29" fmla="*/ 2739603 w 6102957"/>
                <a:gd name="connsiteY29" fmla="*/ 5761530 h 6127108"/>
                <a:gd name="connsiteX30" fmla="*/ 2972761 w 6102957"/>
                <a:gd name="connsiteY30" fmla="*/ 5994988 h 6127108"/>
                <a:gd name="connsiteX31" fmla="*/ 2891304 w 6102957"/>
                <a:gd name="connsiteY31" fmla="*/ 6110919 h 6127108"/>
                <a:gd name="connsiteX32" fmla="*/ 2867402 w 6102957"/>
                <a:gd name="connsiteY32" fmla="*/ 6124353 h 6127108"/>
                <a:gd name="connsiteX33" fmla="*/ 38826 w 6102957"/>
                <a:gd name="connsiteY33" fmla="*/ 6124353 h 6127108"/>
                <a:gd name="connsiteX34" fmla="*/ 14060 w 6102957"/>
                <a:gd name="connsiteY34" fmla="*/ 6091597 h 6127108"/>
                <a:gd name="connsiteX35" fmla="*/ 0 w 6102957"/>
                <a:gd name="connsiteY35" fmla="*/ 6024170 h 6127108"/>
                <a:gd name="connsiteX36" fmla="*/ 349737 w 6102957"/>
                <a:gd name="connsiteY36" fmla="*/ 5732348 h 6127108"/>
                <a:gd name="connsiteX37" fmla="*/ 1457236 w 6102957"/>
                <a:gd name="connsiteY37" fmla="*/ 5090339 h 6127108"/>
                <a:gd name="connsiteX38" fmla="*/ 2768748 w 6102957"/>
                <a:gd name="connsiteY38" fmla="*/ 3514500 h 6127108"/>
                <a:gd name="connsiteX39" fmla="*/ 2768748 w 6102957"/>
                <a:gd name="connsiteY39" fmla="*/ 3339407 h 6127108"/>
                <a:gd name="connsiteX40" fmla="*/ 1544670 w 6102957"/>
                <a:gd name="connsiteY40" fmla="*/ 1238288 h 6127108"/>
                <a:gd name="connsiteX41" fmla="*/ 612039 w 6102957"/>
                <a:gd name="connsiteY41" fmla="*/ 450369 h 6127108"/>
                <a:gd name="connsiteX42" fmla="*/ 145724 w 6102957"/>
                <a:gd name="connsiteY42" fmla="*/ 129365 h 6127108"/>
                <a:gd name="connsiteX43" fmla="*/ 189896 w 6102957"/>
                <a:gd name="connsiteY43" fmla="*/ 31331 h 6127108"/>
                <a:gd name="connsiteX44" fmla="*/ 228775 w 6102957"/>
                <a:gd name="connsiteY44" fmla="*/ 0 h 6127108"/>
                <a:gd name="connsiteX0" fmla="*/ 228775 w 6099287"/>
                <a:gd name="connsiteY0" fmla="*/ 0 h 6127108"/>
                <a:gd name="connsiteX1" fmla="*/ 3674256 w 6099287"/>
                <a:gd name="connsiteY1" fmla="*/ 0 h 6127108"/>
                <a:gd name="connsiteX2" fmla="*/ 3679520 w 6099287"/>
                <a:gd name="connsiteY2" fmla="*/ 1693 h 6127108"/>
                <a:gd name="connsiteX3" fmla="*/ 3788812 w 6099287"/>
                <a:gd name="connsiteY3" fmla="*/ 158547 h 6127108"/>
                <a:gd name="connsiteX4" fmla="*/ 3526510 w 6099287"/>
                <a:gd name="connsiteY4" fmla="*/ 421187 h 6127108"/>
                <a:gd name="connsiteX5" fmla="*/ 3264208 w 6099287"/>
                <a:gd name="connsiteY5" fmla="*/ 683827 h 6127108"/>
                <a:gd name="connsiteX6" fmla="*/ 3992825 w 6099287"/>
                <a:gd name="connsiteY6" fmla="*/ 1967844 h 6127108"/>
                <a:gd name="connsiteX7" fmla="*/ 4109404 w 6099287"/>
                <a:gd name="connsiteY7" fmla="*/ 1967844 h 6127108"/>
                <a:gd name="connsiteX8" fmla="*/ 4838022 w 6099287"/>
                <a:gd name="connsiteY8" fmla="*/ 975649 h 6127108"/>
                <a:gd name="connsiteX9" fmla="*/ 4663154 w 6099287"/>
                <a:gd name="connsiteY9" fmla="*/ 450369 h 6127108"/>
                <a:gd name="connsiteX10" fmla="*/ 4196838 w 6099287"/>
                <a:gd name="connsiteY10" fmla="*/ 158547 h 6127108"/>
                <a:gd name="connsiteX11" fmla="*/ 4302488 w 6099287"/>
                <a:gd name="connsiteY11" fmla="*/ 12636 h 6127108"/>
                <a:gd name="connsiteX12" fmla="*/ 4332963 w 6099287"/>
                <a:gd name="connsiteY12" fmla="*/ 0 h 6127108"/>
                <a:gd name="connsiteX13" fmla="*/ 6099287 w 6099287"/>
                <a:gd name="connsiteY13" fmla="*/ 0 h 6127108"/>
                <a:gd name="connsiteX14" fmla="*/ 6097321 w 6099287"/>
                <a:gd name="connsiteY14" fmla="*/ 600601 h 6127108"/>
                <a:gd name="connsiteX15" fmla="*/ 5450060 w 6099287"/>
                <a:gd name="connsiteY15" fmla="*/ 1150742 h 6127108"/>
                <a:gd name="connsiteX16" fmla="*/ 4371706 w 6099287"/>
                <a:gd name="connsiteY16" fmla="*/ 2376394 h 6127108"/>
                <a:gd name="connsiteX17" fmla="*/ 4342562 w 6099287"/>
                <a:gd name="connsiteY17" fmla="*/ 2493123 h 6127108"/>
                <a:gd name="connsiteX18" fmla="*/ 5799797 w 6099287"/>
                <a:gd name="connsiteY18" fmla="*/ 4915246 h 6127108"/>
                <a:gd name="connsiteX19" fmla="*/ 6098107 w 6099287"/>
                <a:gd name="connsiteY19" fmla="*/ 5283389 h 6127108"/>
                <a:gd name="connsiteX20" fmla="*/ 6097067 w 6099287"/>
                <a:gd name="connsiteY20" fmla="*/ 6127108 h 6127108"/>
                <a:gd name="connsiteX21" fmla="*/ 3404617 w 6099287"/>
                <a:gd name="connsiteY21" fmla="*/ 6124353 h 6127108"/>
                <a:gd name="connsiteX22" fmla="*/ 3385511 w 6099287"/>
                <a:gd name="connsiteY22" fmla="*/ 6110919 h 6127108"/>
                <a:gd name="connsiteX23" fmla="*/ 3322497 w 6099287"/>
                <a:gd name="connsiteY23" fmla="*/ 5994988 h 6127108"/>
                <a:gd name="connsiteX24" fmla="*/ 3672234 w 6099287"/>
                <a:gd name="connsiteY24" fmla="*/ 5703166 h 6127108"/>
                <a:gd name="connsiteX25" fmla="*/ 3847102 w 6099287"/>
                <a:gd name="connsiteY25" fmla="*/ 5119522 h 6127108"/>
                <a:gd name="connsiteX26" fmla="*/ 3147629 w 6099287"/>
                <a:gd name="connsiteY26" fmla="*/ 3981416 h 6127108"/>
                <a:gd name="connsiteX27" fmla="*/ 3031050 w 6099287"/>
                <a:gd name="connsiteY27" fmla="*/ 3952233 h 6127108"/>
                <a:gd name="connsiteX28" fmla="*/ 2185853 w 6099287"/>
                <a:gd name="connsiteY28" fmla="*/ 5265433 h 6127108"/>
                <a:gd name="connsiteX29" fmla="*/ 2739603 w 6099287"/>
                <a:gd name="connsiteY29" fmla="*/ 5761530 h 6127108"/>
                <a:gd name="connsiteX30" fmla="*/ 2972761 w 6099287"/>
                <a:gd name="connsiteY30" fmla="*/ 5994988 h 6127108"/>
                <a:gd name="connsiteX31" fmla="*/ 2891304 w 6099287"/>
                <a:gd name="connsiteY31" fmla="*/ 6110919 h 6127108"/>
                <a:gd name="connsiteX32" fmla="*/ 2867402 w 6099287"/>
                <a:gd name="connsiteY32" fmla="*/ 6124353 h 6127108"/>
                <a:gd name="connsiteX33" fmla="*/ 38826 w 6099287"/>
                <a:gd name="connsiteY33" fmla="*/ 6124353 h 6127108"/>
                <a:gd name="connsiteX34" fmla="*/ 14060 w 6099287"/>
                <a:gd name="connsiteY34" fmla="*/ 6091597 h 6127108"/>
                <a:gd name="connsiteX35" fmla="*/ 0 w 6099287"/>
                <a:gd name="connsiteY35" fmla="*/ 6024170 h 6127108"/>
                <a:gd name="connsiteX36" fmla="*/ 349737 w 6099287"/>
                <a:gd name="connsiteY36" fmla="*/ 5732348 h 6127108"/>
                <a:gd name="connsiteX37" fmla="*/ 1457236 w 6099287"/>
                <a:gd name="connsiteY37" fmla="*/ 5090339 h 6127108"/>
                <a:gd name="connsiteX38" fmla="*/ 2768748 w 6099287"/>
                <a:gd name="connsiteY38" fmla="*/ 3514500 h 6127108"/>
                <a:gd name="connsiteX39" fmla="*/ 2768748 w 6099287"/>
                <a:gd name="connsiteY39" fmla="*/ 3339407 h 6127108"/>
                <a:gd name="connsiteX40" fmla="*/ 1544670 w 6099287"/>
                <a:gd name="connsiteY40" fmla="*/ 1238288 h 6127108"/>
                <a:gd name="connsiteX41" fmla="*/ 612039 w 6099287"/>
                <a:gd name="connsiteY41" fmla="*/ 450369 h 6127108"/>
                <a:gd name="connsiteX42" fmla="*/ 145724 w 6099287"/>
                <a:gd name="connsiteY42" fmla="*/ 129365 h 6127108"/>
                <a:gd name="connsiteX43" fmla="*/ 189896 w 6099287"/>
                <a:gd name="connsiteY43" fmla="*/ 31331 h 6127108"/>
                <a:gd name="connsiteX44" fmla="*/ 228775 w 6099287"/>
                <a:gd name="connsiteY44" fmla="*/ 0 h 6127108"/>
                <a:gd name="connsiteX0" fmla="*/ 228775 w 6099287"/>
                <a:gd name="connsiteY0" fmla="*/ 0 h 6127108"/>
                <a:gd name="connsiteX1" fmla="*/ 3674256 w 6099287"/>
                <a:gd name="connsiteY1" fmla="*/ 0 h 6127108"/>
                <a:gd name="connsiteX2" fmla="*/ 3679520 w 6099287"/>
                <a:gd name="connsiteY2" fmla="*/ 1693 h 6127108"/>
                <a:gd name="connsiteX3" fmla="*/ 3788812 w 6099287"/>
                <a:gd name="connsiteY3" fmla="*/ 158547 h 6127108"/>
                <a:gd name="connsiteX4" fmla="*/ 3526510 w 6099287"/>
                <a:gd name="connsiteY4" fmla="*/ 421187 h 6127108"/>
                <a:gd name="connsiteX5" fmla="*/ 3264208 w 6099287"/>
                <a:gd name="connsiteY5" fmla="*/ 683827 h 6127108"/>
                <a:gd name="connsiteX6" fmla="*/ 3992825 w 6099287"/>
                <a:gd name="connsiteY6" fmla="*/ 1967844 h 6127108"/>
                <a:gd name="connsiteX7" fmla="*/ 4109404 w 6099287"/>
                <a:gd name="connsiteY7" fmla="*/ 1967844 h 6127108"/>
                <a:gd name="connsiteX8" fmla="*/ 4838022 w 6099287"/>
                <a:gd name="connsiteY8" fmla="*/ 975649 h 6127108"/>
                <a:gd name="connsiteX9" fmla="*/ 4663154 w 6099287"/>
                <a:gd name="connsiteY9" fmla="*/ 450369 h 6127108"/>
                <a:gd name="connsiteX10" fmla="*/ 4196838 w 6099287"/>
                <a:gd name="connsiteY10" fmla="*/ 158547 h 6127108"/>
                <a:gd name="connsiteX11" fmla="*/ 4302488 w 6099287"/>
                <a:gd name="connsiteY11" fmla="*/ 12636 h 6127108"/>
                <a:gd name="connsiteX12" fmla="*/ 4332963 w 6099287"/>
                <a:gd name="connsiteY12" fmla="*/ 0 h 6127108"/>
                <a:gd name="connsiteX13" fmla="*/ 6099287 w 6099287"/>
                <a:gd name="connsiteY13" fmla="*/ 0 h 6127108"/>
                <a:gd name="connsiteX14" fmla="*/ 6097321 w 6099287"/>
                <a:gd name="connsiteY14" fmla="*/ 600601 h 6127108"/>
                <a:gd name="connsiteX15" fmla="*/ 5450060 w 6099287"/>
                <a:gd name="connsiteY15" fmla="*/ 1150742 h 6127108"/>
                <a:gd name="connsiteX16" fmla="*/ 4371706 w 6099287"/>
                <a:gd name="connsiteY16" fmla="*/ 2376394 h 6127108"/>
                <a:gd name="connsiteX17" fmla="*/ 4342562 w 6099287"/>
                <a:gd name="connsiteY17" fmla="*/ 2493123 h 6127108"/>
                <a:gd name="connsiteX18" fmla="*/ 5800858 w 6099287"/>
                <a:gd name="connsiteY18" fmla="*/ 4915246 h 6127108"/>
                <a:gd name="connsiteX19" fmla="*/ 6098107 w 6099287"/>
                <a:gd name="connsiteY19" fmla="*/ 5283389 h 6127108"/>
                <a:gd name="connsiteX20" fmla="*/ 6097067 w 6099287"/>
                <a:gd name="connsiteY20" fmla="*/ 6127108 h 6127108"/>
                <a:gd name="connsiteX21" fmla="*/ 3404617 w 6099287"/>
                <a:gd name="connsiteY21" fmla="*/ 6124353 h 6127108"/>
                <a:gd name="connsiteX22" fmla="*/ 3385511 w 6099287"/>
                <a:gd name="connsiteY22" fmla="*/ 6110919 h 6127108"/>
                <a:gd name="connsiteX23" fmla="*/ 3322497 w 6099287"/>
                <a:gd name="connsiteY23" fmla="*/ 5994988 h 6127108"/>
                <a:gd name="connsiteX24" fmla="*/ 3672234 w 6099287"/>
                <a:gd name="connsiteY24" fmla="*/ 5703166 h 6127108"/>
                <a:gd name="connsiteX25" fmla="*/ 3847102 w 6099287"/>
                <a:gd name="connsiteY25" fmla="*/ 5119522 h 6127108"/>
                <a:gd name="connsiteX26" fmla="*/ 3147629 w 6099287"/>
                <a:gd name="connsiteY26" fmla="*/ 3981416 h 6127108"/>
                <a:gd name="connsiteX27" fmla="*/ 3031050 w 6099287"/>
                <a:gd name="connsiteY27" fmla="*/ 3952233 h 6127108"/>
                <a:gd name="connsiteX28" fmla="*/ 2185853 w 6099287"/>
                <a:gd name="connsiteY28" fmla="*/ 5265433 h 6127108"/>
                <a:gd name="connsiteX29" fmla="*/ 2739603 w 6099287"/>
                <a:gd name="connsiteY29" fmla="*/ 5761530 h 6127108"/>
                <a:gd name="connsiteX30" fmla="*/ 2972761 w 6099287"/>
                <a:gd name="connsiteY30" fmla="*/ 5994988 h 6127108"/>
                <a:gd name="connsiteX31" fmla="*/ 2891304 w 6099287"/>
                <a:gd name="connsiteY31" fmla="*/ 6110919 h 6127108"/>
                <a:gd name="connsiteX32" fmla="*/ 2867402 w 6099287"/>
                <a:gd name="connsiteY32" fmla="*/ 6124353 h 6127108"/>
                <a:gd name="connsiteX33" fmla="*/ 38826 w 6099287"/>
                <a:gd name="connsiteY33" fmla="*/ 6124353 h 6127108"/>
                <a:gd name="connsiteX34" fmla="*/ 14060 w 6099287"/>
                <a:gd name="connsiteY34" fmla="*/ 6091597 h 6127108"/>
                <a:gd name="connsiteX35" fmla="*/ 0 w 6099287"/>
                <a:gd name="connsiteY35" fmla="*/ 6024170 h 6127108"/>
                <a:gd name="connsiteX36" fmla="*/ 349737 w 6099287"/>
                <a:gd name="connsiteY36" fmla="*/ 5732348 h 6127108"/>
                <a:gd name="connsiteX37" fmla="*/ 1457236 w 6099287"/>
                <a:gd name="connsiteY37" fmla="*/ 5090339 h 6127108"/>
                <a:gd name="connsiteX38" fmla="*/ 2768748 w 6099287"/>
                <a:gd name="connsiteY38" fmla="*/ 3514500 h 6127108"/>
                <a:gd name="connsiteX39" fmla="*/ 2768748 w 6099287"/>
                <a:gd name="connsiteY39" fmla="*/ 3339407 h 6127108"/>
                <a:gd name="connsiteX40" fmla="*/ 1544670 w 6099287"/>
                <a:gd name="connsiteY40" fmla="*/ 1238288 h 6127108"/>
                <a:gd name="connsiteX41" fmla="*/ 612039 w 6099287"/>
                <a:gd name="connsiteY41" fmla="*/ 450369 h 6127108"/>
                <a:gd name="connsiteX42" fmla="*/ 145724 w 6099287"/>
                <a:gd name="connsiteY42" fmla="*/ 129365 h 6127108"/>
                <a:gd name="connsiteX43" fmla="*/ 189896 w 6099287"/>
                <a:gd name="connsiteY43" fmla="*/ 31331 h 6127108"/>
                <a:gd name="connsiteX44" fmla="*/ 228775 w 6099287"/>
                <a:gd name="connsiteY44" fmla="*/ 0 h 6127108"/>
                <a:gd name="connsiteX0" fmla="*/ 228775 w 6099287"/>
                <a:gd name="connsiteY0" fmla="*/ 0 h 6127108"/>
                <a:gd name="connsiteX1" fmla="*/ 3674256 w 6099287"/>
                <a:gd name="connsiteY1" fmla="*/ 0 h 6127108"/>
                <a:gd name="connsiteX2" fmla="*/ 3679520 w 6099287"/>
                <a:gd name="connsiteY2" fmla="*/ 1693 h 6127108"/>
                <a:gd name="connsiteX3" fmla="*/ 3788812 w 6099287"/>
                <a:gd name="connsiteY3" fmla="*/ 158547 h 6127108"/>
                <a:gd name="connsiteX4" fmla="*/ 3526510 w 6099287"/>
                <a:gd name="connsiteY4" fmla="*/ 421187 h 6127108"/>
                <a:gd name="connsiteX5" fmla="*/ 3264208 w 6099287"/>
                <a:gd name="connsiteY5" fmla="*/ 683827 h 6127108"/>
                <a:gd name="connsiteX6" fmla="*/ 3992825 w 6099287"/>
                <a:gd name="connsiteY6" fmla="*/ 1967844 h 6127108"/>
                <a:gd name="connsiteX7" fmla="*/ 4109404 w 6099287"/>
                <a:gd name="connsiteY7" fmla="*/ 1967844 h 6127108"/>
                <a:gd name="connsiteX8" fmla="*/ 4838022 w 6099287"/>
                <a:gd name="connsiteY8" fmla="*/ 975649 h 6127108"/>
                <a:gd name="connsiteX9" fmla="*/ 4663154 w 6099287"/>
                <a:gd name="connsiteY9" fmla="*/ 450369 h 6127108"/>
                <a:gd name="connsiteX10" fmla="*/ 4196838 w 6099287"/>
                <a:gd name="connsiteY10" fmla="*/ 158547 h 6127108"/>
                <a:gd name="connsiteX11" fmla="*/ 4302488 w 6099287"/>
                <a:gd name="connsiteY11" fmla="*/ 12636 h 6127108"/>
                <a:gd name="connsiteX12" fmla="*/ 4332963 w 6099287"/>
                <a:gd name="connsiteY12" fmla="*/ 0 h 6127108"/>
                <a:gd name="connsiteX13" fmla="*/ 6099287 w 6099287"/>
                <a:gd name="connsiteY13" fmla="*/ 0 h 6127108"/>
                <a:gd name="connsiteX14" fmla="*/ 6097321 w 6099287"/>
                <a:gd name="connsiteY14" fmla="*/ 600601 h 6127108"/>
                <a:gd name="connsiteX15" fmla="*/ 5450060 w 6099287"/>
                <a:gd name="connsiteY15" fmla="*/ 1150742 h 6127108"/>
                <a:gd name="connsiteX16" fmla="*/ 4371706 w 6099287"/>
                <a:gd name="connsiteY16" fmla="*/ 2376394 h 6127108"/>
                <a:gd name="connsiteX17" fmla="*/ 4342562 w 6099287"/>
                <a:gd name="connsiteY17" fmla="*/ 2493123 h 6127108"/>
                <a:gd name="connsiteX18" fmla="*/ 5800858 w 6099287"/>
                <a:gd name="connsiteY18" fmla="*/ 4915246 h 6127108"/>
                <a:gd name="connsiteX19" fmla="*/ 6098107 w 6099287"/>
                <a:gd name="connsiteY19" fmla="*/ 5283389 h 6127108"/>
                <a:gd name="connsiteX20" fmla="*/ 6097067 w 6099287"/>
                <a:gd name="connsiteY20" fmla="*/ 6127108 h 6127108"/>
                <a:gd name="connsiteX21" fmla="*/ 3404617 w 6099287"/>
                <a:gd name="connsiteY21" fmla="*/ 6124353 h 6127108"/>
                <a:gd name="connsiteX22" fmla="*/ 3385511 w 6099287"/>
                <a:gd name="connsiteY22" fmla="*/ 6110919 h 6127108"/>
                <a:gd name="connsiteX23" fmla="*/ 3322497 w 6099287"/>
                <a:gd name="connsiteY23" fmla="*/ 5994988 h 6127108"/>
                <a:gd name="connsiteX24" fmla="*/ 3672234 w 6099287"/>
                <a:gd name="connsiteY24" fmla="*/ 5703166 h 6127108"/>
                <a:gd name="connsiteX25" fmla="*/ 3847102 w 6099287"/>
                <a:gd name="connsiteY25" fmla="*/ 5119522 h 6127108"/>
                <a:gd name="connsiteX26" fmla="*/ 3147629 w 6099287"/>
                <a:gd name="connsiteY26" fmla="*/ 3981416 h 6127108"/>
                <a:gd name="connsiteX27" fmla="*/ 3031050 w 6099287"/>
                <a:gd name="connsiteY27" fmla="*/ 3952233 h 6127108"/>
                <a:gd name="connsiteX28" fmla="*/ 2185853 w 6099287"/>
                <a:gd name="connsiteY28" fmla="*/ 5265433 h 6127108"/>
                <a:gd name="connsiteX29" fmla="*/ 2739603 w 6099287"/>
                <a:gd name="connsiteY29" fmla="*/ 5761530 h 6127108"/>
                <a:gd name="connsiteX30" fmla="*/ 2972761 w 6099287"/>
                <a:gd name="connsiteY30" fmla="*/ 5994988 h 6127108"/>
                <a:gd name="connsiteX31" fmla="*/ 2891304 w 6099287"/>
                <a:gd name="connsiteY31" fmla="*/ 6110919 h 6127108"/>
                <a:gd name="connsiteX32" fmla="*/ 2867402 w 6099287"/>
                <a:gd name="connsiteY32" fmla="*/ 6124353 h 6127108"/>
                <a:gd name="connsiteX33" fmla="*/ 38826 w 6099287"/>
                <a:gd name="connsiteY33" fmla="*/ 6124353 h 6127108"/>
                <a:gd name="connsiteX34" fmla="*/ 14060 w 6099287"/>
                <a:gd name="connsiteY34" fmla="*/ 6091597 h 6127108"/>
                <a:gd name="connsiteX35" fmla="*/ 0 w 6099287"/>
                <a:gd name="connsiteY35" fmla="*/ 6024170 h 6127108"/>
                <a:gd name="connsiteX36" fmla="*/ 349737 w 6099287"/>
                <a:gd name="connsiteY36" fmla="*/ 5732348 h 6127108"/>
                <a:gd name="connsiteX37" fmla="*/ 1457236 w 6099287"/>
                <a:gd name="connsiteY37" fmla="*/ 5090339 h 6127108"/>
                <a:gd name="connsiteX38" fmla="*/ 2768748 w 6099287"/>
                <a:gd name="connsiteY38" fmla="*/ 3514500 h 6127108"/>
                <a:gd name="connsiteX39" fmla="*/ 2768748 w 6099287"/>
                <a:gd name="connsiteY39" fmla="*/ 3339407 h 6127108"/>
                <a:gd name="connsiteX40" fmla="*/ 1544670 w 6099287"/>
                <a:gd name="connsiteY40" fmla="*/ 1238288 h 6127108"/>
                <a:gd name="connsiteX41" fmla="*/ 612039 w 6099287"/>
                <a:gd name="connsiteY41" fmla="*/ 450369 h 6127108"/>
                <a:gd name="connsiteX42" fmla="*/ 145724 w 6099287"/>
                <a:gd name="connsiteY42" fmla="*/ 129365 h 6127108"/>
                <a:gd name="connsiteX43" fmla="*/ 189896 w 6099287"/>
                <a:gd name="connsiteY43" fmla="*/ 31331 h 6127108"/>
                <a:gd name="connsiteX44" fmla="*/ 228775 w 6099287"/>
                <a:gd name="connsiteY44" fmla="*/ 0 h 6127108"/>
                <a:gd name="connsiteX0" fmla="*/ 228775 w 6099287"/>
                <a:gd name="connsiteY0" fmla="*/ 0 h 6127108"/>
                <a:gd name="connsiteX1" fmla="*/ 3674256 w 6099287"/>
                <a:gd name="connsiteY1" fmla="*/ 0 h 6127108"/>
                <a:gd name="connsiteX2" fmla="*/ 3679520 w 6099287"/>
                <a:gd name="connsiteY2" fmla="*/ 1693 h 6127108"/>
                <a:gd name="connsiteX3" fmla="*/ 3788812 w 6099287"/>
                <a:gd name="connsiteY3" fmla="*/ 158547 h 6127108"/>
                <a:gd name="connsiteX4" fmla="*/ 3526510 w 6099287"/>
                <a:gd name="connsiteY4" fmla="*/ 421187 h 6127108"/>
                <a:gd name="connsiteX5" fmla="*/ 3264208 w 6099287"/>
                <a:gd name="connsiteY5" fmla="*/ 683827 h 6127108"/>
                <a:gd name="connsiteX6" fmla="*/ 3992825 w 6099287"/>
                <a:gd name="connsiteY6" fmla="*/ 1967844 h 6127108"/>
                <a:gd name="connsiteX7" fmla="*/ 4109404 w 6099287"/>
                <a:gd name="connsiteY7" fmla="*/ 1967844 h 6127108"/>
                <a:gd name="connsiteX8" fmla="*/ 4838022 w 6099287"/>
                <a:gd name="connsiteY8" fmla="*/ 975649 h 6127108"/>
                <a:gd name="connsiteX9" fmla="*/ 4663154 w 6099287"/>
                <a:gd name="connsiteY9" fmla="*/ 450369 h 6127108"/>
                <a:gd name="connsiteX10" fmla="*/ 4196838 w 6099287"/>
                <a:gd name="connsiteY10" fmla="*/ 158547 h 6127108"/>
                <a:gd name="connsiteX11" fmla="*/ 4302488 w 6099287"/>
                <a:gd name="connsiteY11" fmla="*/ 12636 h 6127108"/>
                <a:gd name="connsiteX12" fmla="*/ 4332963 w 6099287"/>
                <a:gd name="connsiteY12" fmla="*/ 0 h 6127108"/>
                <a:gd name="connsiteX13" fmla="*/ 6099287 w 6099287"/>
                <a:gd name="connsiteY13" fmla="*/ 0 h 6127108"/>
                <a:gd name="connsiteX14" fmla="*/ 6097321 w 6099287"/>
                <a:gd name="connsiteY14" fmla="*/ 600601 h 6127108"/>
                <a:gd name="connsiteX15" fmla="*/ 5450060 w 6099287"/>
                <a:gd name="connsiteY15" fmla="*/ 1150742 h 6127108"/>
                <a:gd name="connsiteX16" fmla="*/ 4371706 w 6099287"/>
                <a:gd name="connsiteY16" fmla="*/ 2376394 h 6127108"/>
                <a:gd name="connsiteX17" fmla="*/ 4342562 w 6099287"/>
                <a:gd name="connsiteY17" fmla="*/ 2493123 h 6127108"/>
                <a:gd name="connsiteX18" fmla="*/ 5800858 w 6099287"/>
                <a:gd name="connsiteY18" fmla="*/ 4915246 h 6127108"/>
                <a:gd name="connsiteX19" fmla="*/ 6098107 w 6099287"/>
                <a:gd name="connsiteY19" fmla="*/ 5283389 h 6127108"/>
                <a:gd name="connsiteX20" fmla="*/ 6097067 w 6099287"/>
                <a:gd name="connsiteY20" fmla="*/ 6127108 h 6127108"/>
                <a:gd name="connsiteX21" fmla="*/ 3404617 w 6099287"/>
                <a:gd name="connsiteY21" fmla="*/ 6124353 h 6127108"/>
                <a:gd name="connsiteX22" fmla="*/ 3385511 w 6099287"/>
                <a:gd name="connsiteY22" fmla="*/ 6110919 h 6127108"/>
                <a:gd name="connsiteX23" fmla="*/ 3322497 w 6099287"/>
                <a:gd name="connsiteY23" fmla="*/ 5994988 h 6127108"/>
                <a:gd name="connsiteX24" fmla="*/ 3672234 w 6099287"/>
                <a:gd name="connsiteY24" fmla="*/ 5703166 h 6127108"/>
                <a:gd name="connsiteX25" fmla="*/ 3847102 w 6099287"/>
                <a:gd name="connsiteY25" fmla="*/ 5119522 h 6127108"/>
                <a:gd name="connsiteX26" fmla="*/ 3147629 w 6099287"/>
                <a:gd name="connsiteY26" fmla="*/ 3981416 h 6127108"/>
                <a:gd name="connsiteX27" fmla="*/ 3031050 w 6099287"/>
                <a:gd name="connsiteY27" fmla="*/ 3952233 h 6127108"/>
                <a:gd name="connsiteX28" fmla="*/ 2185853 w 6099287"/>
                <a:gd name="connsiteY28" fmla="*/ 5265433 h 6127108"/>
                <a:gd name="connsiteX29" fmla="*/ 2739603 w 6099287"/>
                <a:gd name="connsiteY29" fmla="*/ 5761530 h 6127108"/>
                <a:gd name="connsiteX30" fmla="*/ 2972761 w 6099287"/>
                <a:gd name="connsiteY30" fmla="*/ 5994988 h 6127108"/>
                <a:gd name="connsiteX31" fmla="*/ 2891304 w 6099287"/>
                <a:gd name="connsiteY31" fmla="*/ 6110919 h 6127108"/>
                <a:gd name="connsiteX32" fmla="*/ 2867402 w 6099287"/>
                <a:gd name="connsiteY32" fmla="*/ 6124353 h 6127108"/>
                <a:gd name="connsiteX33" fmla="*/ 38826 w 6099287"/>
                <a:gd name="connsiteY33" fmla="*/ 6124353 h 6127108"/>
                <a:gd name="connsiteX34" fmla="*/ 14060 w 6099287"/>
                <a:gd name="connsiteY34" fmla="*/ 6091597 h 6127108"/>
                <a:gd name="connsiteX35" fmla="*/ 0 w 6099287"/>
                <a:gd name="connsiteY35" fmla="*/ 6024170 h 6127108"/>
                <a:gd name="connsiteX36" fmla="*/ 349737 w 6099287"/>
                <a:gd name="connsiteY36" fmla="*/ 5732348 h 6127108"/>
                <a:gd name="connsiteX37" fmla="*/ 1457236 w 6099287"/>
                <a:gd name="connsiteY37" fmla="*/ 5090339 h 6127108"/>
                <a:gd name="connsiteX38" fmla="*/ 2768748 w 6099287"/>
                <a:gd name="connsiteY38" fmla="*/ 3514500 h 6127108"/>
                <a:gd name="connsiteX39" fmla="*/ 2768748 w 6099287"/>
                <a:gd name="connsiteY39" fmla="*/ 3339407 h 6127108"/>
                <a:gd name="connsiteX40" fmla="*/ 1544670 w 6099287"/>
                <a:gd name="connsiteY40" fmla="*/ 1238288 h 6127108"/>
                <a:gd name="connsiteX41" fmla="*/ 612039 w 6099287"/>
                <a:gd name="connsiteY41" fmla="*/ 450369 h 6127108"/>
                <a:gd name="connsiteX42" fmla="*/ 145724 w 6099287"/>
                <a:gd name="connsiteY42" fmla="*/ 129365 h 6127108"/>
                <a:gd name="connsiteX43" fmla="*/ 189896 w 6099287"/>
                <a:gd name="connsiteY43" fmla="*/ 31331 h 6127108"/>
                <a:gd name="connsiteX44" fmla="*/ 228775 w 6099287"/>
                <a:gd name="connsiteY44" fmla="*/ 0 h 6127108"/>
                <a:gd name="connsiteX0" fmla="*/ 228775 w 6099287"/>
                <a:gd name="connsiteY0" fmla="*/ 0 h 6127108"/>
                <a:gd name="connsiteX1" fmla="*/ 3674256 w 6099287"/>
                <a:gd name="connsiteY1" fmla="*/ 0 h 6127108"/>
                <a:gd name="connsiteX2" fmla="*/ 3679520 w 6099287"/>
                <a:gd name="connsiteY2" fmla="*/ 1693 h 6127108"/>
                <a:gd name="connsiteX3" fmla="*/ 3788812 w 6099287"/>
                <a:gd name="connsiteY3" fmla="*/ 158547 h 6127108"/>
                <a:gd name="connsiteX4" fmla="*/ 3526510 w 6099287"/>
                <a:gd name="connsiteY4" fmla="*/ 421187 h 6127108"/>
                <a:gd name="connsiteX5" fmla="*/ 3264208 w 6099287"/>
                <a:gd name="connsiteY5" fmla="*/ 683827 h 6127108"/>
                <a:gd name="connsiteX6" fmla="*/ 3992825 w 6099287"/>
                <a:gd name="connsiteY6" fmla="*/ 1967844 h 6127108"/>
                <a:gd name="connsiteX7" fmla="*/ 4109404 w 6099287"/>
                <a:gd name="connsiteY7" fmla="*/ 1967844 h 6127108"/>
                <a:gd name="connsiteX8" fmla="*/ 4838022 w 6099287"/>
                <a:gd name="connsiteY8" fmla="*/ 975649 h 6127108"/>
                <a:gd name="connsiteX9" fmla="*/ 4663154 w 6099287"/>
                <a:gd name="connsiteY9" fmla="*/ 450369 h 6127108"/>
                <a:gd name="connsiteX10" fmla="*/ 4196838 w 6099287"/>
                <a:gd name="connsiteY10" fmla="*/ 158547 h 6127108"/>
                <a:gd name="connsiteX11" fmla="*/ 4302488 w 6099287"/>
                <a:gd name="connsiteY11" fmla="*/ 12636 h 6127108"/>
                <a:gd name="connsiteX12" fmla="*/ 4332963 w 6099287"/>
                <a:gd name="connsiteY12" fmla="*/ 0 h 6127108"/>
                <a:gd name="connsiteX13" fmla="*/ 6099287 w 6099287"/>
                <a:gd name="connsiteY13" fmla="*/ 0 h 6127108"/>
                <a:gd name="connsiteX14" fmla="*/ 6097321 w 6099287"/>
                <a:gd name="connsiteY14" fmla="*/ 600601 h 6127108"/>
                <a:gd name="connsiteX15" fmla="*/ 5450060 w 6099287"/>
                <a:gd name="connsiteY15" fmla="*/ 1150742 h 6127108"/>
                <a:gd name="connsiteX16" fmla="*/ 4371706 w 6099287"/>
                <a:gd name="connsiteY16" fmla="*/ 2376394 h 6127108"/>
                <a:gd name="connsiteX17" fmla="*/ 4342562 w 6099287"/>
                <a:gd name="connsiteY17" fmla="*/ 2493123 h 6127108"/>
                <a:gd name="connsiteX18" fmla="*/ 5800858 w 6099287"/>
                <a:gd name="connsiteY18" fmla="*/ 4915246 h 6127108"/>
                <a:gd name="connsiteX19" fmla="*/ 6098107 w 6099287"/>
                <a:gd name="connsiteY19" fmla="*/ 5283389 h 6127108"/>
                <a:gd name="connsiteX20" fmla="*/ 6097067 w 6099287"/>
                <a:gd name="connsiteY20" fmla="*/ 6127108 h 6127108"/>
                <a:gd name="connsiteX21" fmla="*/ 3404617 w 6099287"/>
                <a:gd name="connsiteY21" fmla="*/ 6124353 h 6127108"/>
                <a:gd name="connsiteX22" fmla="*/ 3385511 w 6099287"/>
                <a:gd name="connsiteY22" fmla="*/ 6110919 h 6127108"/>
                <a:gd name="connsiteX23" fmla="*/ 3322497 w 6099287"/>
                <a:gd name="connsiteY23" fmla="*/ 5994988 h 6127108"/>
                <a:gd name="connsiteX24" fmla="*/ 3672234 w 6099287"/>
                <a:gd name="connsiteY24" fmla="*/ 5703166 h 6127108"/>
                <a:gd name="connsiteX25" fmla="*/ 3847102 w 6099287"/>
                <a:gd name="connsiteY25" fmla="*/ 5119522 h 6127108"/>
                <a:gd name="connsiteX26" fmla="*/ 3147629 w 6099287"/>
                <a:gd name="connsiteY26" fmla="*/ 3981416 h 6127108"/>
                <a:gd name="connsiteX27" fmla="*/ 3031050 w 6099287"/>
                <a:gd name="connsiteY27" fmla="*/ 3952233 h 6127108"/>
                <a:gd name="connsiteX28" fmla="*/ 2185853 w 6099287"/>
                <a:gd name="connsiteY28" fmla="*/ 5265433 h 6127108"/>
                <a:gd name="connsiteX29" fmla="*/ 2739603 w 6099287"/>
                <a:gd name="connsiteY29" fmla="*/ 5761530 h 6127108"/>
                <a:gd name="connsiteX30" fmla="*/ 2972761 w 6099287"/>
                <a:gd name="connsiteY30" fmla="*/ 5994988 h 6127108"/>
                <a:gd name="connsiteX31" fmla="*/ 2891304 w 6099287"/>
                <a:gd name="connsiteY31" fmla="*/ 6110919 h 6127108"/>
                <a:gd name="connsiteX32" fmla="*/ 2867402 w 6099287"/>
                <a:gd name="connsiteY32" fmla="*/ 6124353 h 6127108"/>
                <a:gd name="connsiteX33" fmla="*/ 38826 w 6099287"/>
                <a:gd name="connsiteY33" fmla="*/ 6124353 h 6127108"/>
                <a:gd name="connsiteX34" fmla="*/ 14060 w 6099287"/>
                <a:gd name="connsiteY34" fmla="*/ 6091597 h 6127108"/>
                <a:gd name="connsiteX35" fmla="*/ 0 w 6099287"/>
                <a:gd name="connsiteY35" fmla="*/ 6024170 h 6127108"/>
                <a:gd name="connsiteX36" fmla="*/ 349737 w 6099287"/>
                <a:gd name="connsiteY36" fmla="*/ 5732348 h 6127108"/>
                <a:gd name="connsiteX37" fmla="*/ 1457236 w 6099287"/>
                <a:gd name="connsiteY37" fmla="*/ 5090339 h 6127108"/>
                <a:gd name="connsiteX38" fmla="*/ 2768748 w 6099287"/>
                <a:gd name="connsiteY38" fmla="*/ 3514500 h 6127108"/>
                <a:gd name="connsiteX39" fmla="*/ 2768748 w 6099287"/>
                <a:gd name="connsiteY39" fmla="*/ 3339407 h 6127108"/>
                <a:gd name="connsiteX40" fmla="*/ 1544670 w 6099287"/>
                <a:gd name="connsiteY40" fmla="*/ 1238288 h 6127108"/>
                <a:gd name="connsiteX41" fmla="*/ 612039 w 6099287"/>
                <a:gd name="connsiteY41" fmla="*/ 450369 h 6127108"/>
                <a:gd name="connsiteX42" fmla="*/ 145724 w 6099287"/>
                <a:gd name="connsiteY42" fmla="*/ 129365 h 6127108"/>
                <a:gd name="connsiteX43" fmla="*/ 189896 w 6099287"/>
                <a:gd name="connsiteY43" fmla="*/ 31331 h 6127108"/>
                <a:gd name="connsiteX44" fmla="*/ 228775 w 6099287"/>
                <a:gd name="connsiteY44" fmla="*/ 0 h 6127108"/>
                <a:gd name="connsiteX0" fmla="*/ 228775 w 6099287"/>
                <a:gd name="connsiteY0" fmla="*/ 0 h 6127108"/>
                <a:gd name="connsiteX1" fmla="*/ 3674256 w 6099287"/>
                <a:gd name="connsiteY1" fmla="*/ 0 h 6127108"/>
                <a:gd name="connsiteX2" fmla="*/ 3679520 w 6099287"/>
                <a:gd name="connsiteY2" fmla="*/ 1693 h 6127108"/>
                <a:gd name="connsiteX3" fmla="*/ 3788812 w 6099287"/>
                <a:gd name="connsiteY3" fmla="*/ 158547 h 6127108"/>
                <a:gd name="connsiteX4" fmla="*/ 3526510 w 6099287"/>
                <a:gd name="connsiteY4" fmla="*/ 421187 h 6127108"/>
                <a:gd name="connsiteX5" fmla="*/ 3264208 w 6099287"/>
                <a:gd name="connsiteY5" fmla="*/ 683827 h 6127108"/>
                <a:gd name="connsiteX6" fmla="*/ 3992825 w 6099287"/>
                <a:gd name="connsiteY6" fmla="*/ 1967844 h 6127108"/>
                <a:gd name="connsiteX7" fmla="*/ 4109404 w 6099287"/>
                <a:gd name="connsiteY7" fmla="*/ 1967844 h 6127108"/>
                <a:gd name="connsiteX8" fmla="*/ 4838022 w 6099287"/>
                <a:gd name="connsiteY8" fmla="*/ 975649 h 6127108"/>
                <a:gd name="connsiteX9" fmla="*/ 4663154 w 6099287"/>
                <a:gd name="connsiteY9" fmla="*/ 450369 h 6127108"/>
                <a:gd name="connsiteX10" fmla="*/ 4196838 w 6099287"/>
                <a:gd name="connsiteY10" fmla="*/ 158547 h 6127108"/>
                <a:gd name="connsiteX11" fmla="*/ 4302488 w 6099287"/>
                <a:gd name="connsiteY11" fmla="*/ 12636 h 6127108"/>
                <a:gd name="connsiteX12" fmla="*/ 4332963 w 6099287"/>
                <a:gd name="connsiteY12" fmla="*/ 0 h 6127108"/>
                <a:gd name="connsiteX13" fmla="*/ 6099287 w 6099287"/>
                <a:gd name="connsiteY13" fmla="*/ 0 h 6127108"/>
                <a:gd name="connsiteX14" fmla="*/ 6097321 w 6099287"/>
                <a:gd name="connsiteY14" fmla="*/ 600601 h 6127108"/>
                <a:gd name="connsiteX15" fmla="*/ 5450060 w 6099287"/>
                <a:gd name="connsiteY15" fmla="*/ 1150742 h 6127108"/>
                <a:gd name="connsiteX16" fmla="*/ 4371706 w 6099287"/>
                <a:gd name="connsiteY16" fmla="*/ 2376394 h 6127108"/>
                <a:gd name="connsiteX17" fmla="*/ 4342562 w 6099287"/>
                <a:gd name="connsiteY17" fmla="*/ 2493123 h 6127108"/>
                <a:gd name="connsiteX18" fmla="*/ 5800858 w 6099287"/>
                <a:gd name="connsiteY18" fmla="*/ 4915246 h 6127108"/>
                <a:gd name="connsiteX19" fmla="*/ 6099169 w 6099287"/>
                <a:gd name="connsiteY19" fmla="*/ 5279142 h 6127108"/>
                <a:gd name="connsiteX20" fmla="*/ 6097067 w 6099287"/>
                <a:gd name="connsiteY20" fmla="*/ 6127108 h 6127108"/>
                <a:gd name="connsiteX21" fmla="*/ 3404617 w 6099287"/>
                <a:gd name="connsiteY21" fmla="*/ 6124353 h 6127108"/>
                <a:gd name="connsiteX22" fmla="*/ 3385511 w 6099287"/>
                <a:gd name="connsiteY22" fmla="*/ 6110919 h 6127108"/>
                <a:gd name="connsiteX23" fmla="*/ 3322497 w 6099287"/>
                <a:gd name="connsiteY23" fmla="*/ 5994988 h 6127108"/>
                <a:gd name="connsiteX24" fmla="*/ 3672234 w 6099287"/>
                <a:gd name="connsiteY24" fmla="*/ 5703166 h 6127108"/>
                <a:gd name="connsiteX25" fmla="*/ 3847102 w 6099287"/>
                <a:gd name="connsiteY25" fmla="*/ 5119522 h 6127108"/>
                <a:gd name="connsiteX26" fmla="*/ 3147629 w 6099287"/>
                <a:gd name="connsiteY26" fmla="*/ 3981416 h 6127108"/>
                <a:gd name="connsiteX27" fmla="*/ 3031050 w 6099287"/>
                <a:gd name="connsiteY27" fmla="*/ 3952233 h 6127108"/>
                <a:gd name="connsiteX28" fmla="*/ 2185853 w 6099287"/>
                <a:gd name="connsiteY28" fmla="*/ 5265433 h 6127108"/>
                <a:gd name="connsiteX29" fmla="*/ 2739603 w 6099287"/>
                <a:gd name="connsiteY29" fmla="*/ 5761530 h 6127108"/>
                <a:gd name="connsiteX30" fmla="*/ 2972761 w 6099287"/>
                <a:gd name="connsiteY30" fmla="*/ 5994988 h 6127108"/>
                <a:gd name="connsiteX31" fmla="*/ 2891304 w 6099287"/>
                <a:gd name="connsiteY31" fmla="*/ 6110919 h 6127108"/>
                <a:gd name="connsiteX32" fmla="*/ 2867402 w 6099287"/>
                <a:gd name="connsiteY32" fmla="*/ 6124353 h 6127108"/>
                <a:gd name="connsiteX33" fmla="*/ 38826 w 6099287"/>
                <a:gd name="connsiteY33" fmla="*/ 6124353 h 6127108"/>
                <a:gd name="connsiteX34" fmla="*/ 14060 w 6099287"/>
                <a:gd name="connsiteY34" fmla="*/ 6091597 h 6127108"/>
                <a:gd name="connsiteX35" fmla="*/ 0 w 6099287"/>
                <a:gd name="connsiteY35" fmla="*/ 6024170 h 6127108"/>
                <a:gd name="connsiteX36" fmla="*/ 349737 w 6099287"/>
                <a:gd name="connsiteY36" fmla="*/ 5732348 h 6127108"/>
                <a:gd name="connsiteX37" fmla="*/ 1457236 w 6099287"/>
                <a:gd name="connsiteY37" fmla="*/ 5090339 h 6127108"/>
                <a:gd name="connsiteX38" fmla="*/ 2768748 w 6099287"/>
                <a:gd name="connsiteY38" fmla="*/ 3514500 h 6127108"/>
                <a:gd name="connsiteX39" fmla="*/ 2768748 w 6099287"/>
                <a:gd name="connsiteY39" fmla="*/ 3339407 h 6127108"/>
                <a:gd name="connsiteX40" fmla="*/ 1544670 w 6099287"/>
                <a:gd name="connsiteY40" fmla="*/ 1238288 h 6127108"/>
                <a:gd name="connsiteX41" fmla="*/ 612039 w 6099287"/>
                <a:gd name="connsiteY41" fmla="*/ 450369 h 6127108"/>
                <a:gd name="connsiteX42" fmla="*/ 145724 w 6099287"/>
                <a:gd name="connsiteY42" fmla="*/ 129365 h 6127108"/>
                <a:gd name="connsiteX43" fmla="*/ 189896 w 6099287"/>
                <a:gd name="connsiteY43" fmla="*/ 31331 h 6127108"/>
                <a:gd name="connsiteX44" fmla="*/ 228775 w 6099287"/>
                <a:gd name="connsiteY44" fmla="*/ 0 h 6127108"/>
                <a:gd name="connsiteX0" fmla="*/ 228775 w 6099287"/>
                <a:gd name="connsiteY0" fmla="*/ 0 h 6127108"/>
                <a:gd name="connsiteX1" fmla="*/ 3674256 w 6099287"/>
                <a:gd name="connsiteY1" fmla="*/ 0 h 6127108"/>
                <a:gd name="connsiteX2" fmla="*/ 3679520 w 6099287"/>
                <a:gd name="connsiteY2" fmla="*/ 1693 h 6127108"/>
                <a:gd name="connsiteX3" fmla="*/ 3788812 w 6099287"/>
                <a:gd name="connsiteY3" fmla="*/ 158547 h 6127108"/>
                <a:gd name="connsiteX4" fmla="*/ 3526510 w 6099287"/>
                <a:gd name="connsiteY4" fmla="*/ 421187 h 6127108"/>
                <a:gd name="connsiteX5" fmla="*/ 3264208 w 6099287"/>
                <a:gd name="connsiteY5" fmla="*/ 683827 h 6127108"/>
                <a:gd name="connsiteX6" fmla="*/ 3992825 w 6099287"/>
                <a:gd name="connsiteY6" fmla="*/ 1967844 h 6127108"/>
                <a:gd name="connsiteX7" fmla="*/ 4109404 w 6099287"/>
                <a:gd name="connsiteY7" fmla="*/ 1967844 h 6127108"/>
                <a:gd name="connsiteX8" fmla="*/ 4838022 w 6099287"/>
                <a:gd name="connsiteY8" fmla="*/ 975649 h 6127108"/>
                <a:gd name="connsiteX9" fmla="*/ 4663154 w 6099287"/>
                <a:gd name="connsiteY9" fmla="*/ 450369 h 6127108"/>
                <a:gd name="connsiteX10" fmla="*/ 4196838 w 6099287"/>
                <a:gd name="connsiteY10" fmla="*/ 158547 h 6127108"/>
                <a:gd name="connsiteX11" fmla="*/ 4302488 w 6099287"/>
                <a:gd name="connsiteY11" fmla="*/ 12636 h 6127108"/>
                <a:gd name="connsiteX12" fmla="*/ 4332963 w 6099287"/>
                <a:gd name="connsiteY12" fmla="*/ 0 h 6127108"/>
                <a:gd name="connsiteX13" fmla="*/ 6099287 w 6099287"/>
                <a:gd name="connsiteY13" fmla="*/ 0 h 6127108"/>
                <a:gd name="connsiteX14" fmla="*/ 6097321 w 6099287"/>
                <a:gd name="connsiteY14" fmla="*/ 600601 h 6127108"/>
                <a:gd name="connsiteX15" fmla="*/ 5450060 w 6099287"/>
                <a:gd name="connsiteY15" fmla="*/ 1150742 h 6127108"/>
                <a:gd name="connsiteX16" fmla="*/ 4371706 w 6099287"/>
                <a:gd name="connsiteY16" fmla="*/ 2376394 h 6127108"/>
                <a:gd name="connsiteX17" fmla="*/ 4342562 w 6099287"/>
                <a:gd name="connsiteY17" fmla="*/ 2493123 h 6127108"/>
                <a:gd name="connsiteX18" fmla="*/ 5800858 w 6099287"/>
                <a:gd name="connsiteY18" fmla="*/ 4915246 h 6127108"/>
                <a:gd name="connsiteX19" fmla="*/ 6099169 w 6099287"/>
                <a:gd name="connsiteY19" fmla="*/ 5279142 h 6127108"/>
                <a:gd name="connsiteX20" fmla="*/ 6097067 w 6099287"/>
                <a:gd name="connsiteY20" fmla="*/ 6127108 h 6127108"/>
                <a:gd name="connsiteX21" fmla="*/ 3404617 w 6099287"/>
                <a:gd name="connsiteY21" fmla="*/ 6124353 h 6127108"/>
                <a:gd name="connsiteX22" fmla="*/ 3385511 w 6099287"/>
                <a:gd name="connsiteY22" fmla="*/ 6110919 h 6127108"/>
                <a:gd name="connsiteX23" fmla="*/ 3322497 w 6099287"/>
                <a:gd name="connsiteY23" fmla="*/ 5994988 h 6127108"/>
                <a:gd name="connsiteX24" fmla="*/ 3672234 w 6099287"/>
                <a:gd name="connsiteY24" fmla="*/ 5703166 h 6127108"/>
                <a:gd name="connsiteX25" fmla="*/ 3847102 w 6099287"/>
                <a:gd name="connsiteY25" fmla="*/ 5119522 h 6127108"/>
                <a:gd name="connsiteX26" fmla="*/ 3147629 w 6099287"/>
                <a:gd name="connsiteY26" fmla="*/ 3981416 h 6127108"/>
                <a:gd name="connsiteX27" fmla="*/ 3031050 w 6099287"/>
                <a:gd name="connsiteY27" fmla="*/ 3952233 h 6127108"/>
                <a:gd name="connsiteX28" fmla="*/ 2185853 w 6099287"/>
                <a:gd name="connsiteY28" fmla="*/ 5265433 h 6127108"/>
                <a:gd name="connsiteX29" fmla="*/ 2739603 w 6099287"/>
                <a:gd name="connsiteY29" fmla="*/ 5761530 h 6127108"/>
                <a:gd name="connsiteX30" fmla="*/ 2972761 w 6099287"/>
                <a:gd name="connsiteY30" fmla="*/ 5994988 h 6127108"/>
                <a:gd name="connsiteX31" fmla="*/ 2891304 w 6099287"/>
                <a:gd name="connsiteY31" fmla="*/ 6110919 h 6127108"/>
                <a:gd name="connsiteX32" fmla="*/ 2867402 w 6099287"/>
                <a:gd name="connsiteY32" fmla="*/ 6124353 h 6127108"/>
                <a:gd name="connsiteX33" fmla="*/ 38826 w 6099287"/>
                <a:gd name="connsiteY33" fmla="*/ 6124353 h 6127108"/>
                <a:gd name="connsiteX34" fmla="*/ 14060 w 6099287"/>
                <a:gd name="connsiteY34" fmla="*/ 6091597 h 6127108"/>
                <a:gd name="connsiteX35" fmla="*/ 0 w 6099287"/>
                <a:gd name="connsiteY35" fmla="*/ 6024170 h 6127108"/>
                <a:gd name="connsiteX36" fmla="*/ 349737 w 6099287"/>
                <a:gd name="connsiteY36" fmla="*/ 5732348 h 6127108"/>
                <a:gd name="connsiteX37" fmla="*/ 1457236 w 6099287"/>
                <a:gd name="connsiteY37" fmla="*/ 5090339 h 6127108"/>
                <a:gd name="connsiteX38" fmla="*/ 2768748 w 6099287"/>
                <a:gd name="connsiteY38" fmla="*/ 3514500 h 6127108"/>
                <a:gd name="connsiteX39" fmla="*/ 2768748 w 6099287"/>
                <a:gd name="connsiteY39" fmla="*/ 3339407 h 6127108"/>
                <a:gd name="connsiteX40" fmla="*/ 1544670 w 6099287"/>
                <a:gd name="connsiteY40" fmla="*/ 1238288 h 6127108"/>
                <a:gd name="connsiteX41" fmla="*/ 612039 w 6099287"/>
                <a:gd name="connsiteY41" fmla="*/ 450369 h 6127108"/>
                <a:gd name="connsiteX42" fmla="*/ 145724 w 6099287"/>
                <a:gd name="connsiteY42" fmla="*/ 129365 h 6127108"/>
                <a:gd name="connsiteX43" fmla="*/ 189896 w 6099287"/>
                <a:gd name="connsiteY43" fmla="*/ 31331 h 6127108"/>
                <a:gd name="connsiteX44" fmla="*/ 228775 w 6099287"/>
                <a:gd name="connsiteY44" fmla="*/ 0 h 6127108"/>
                <a:gd name="connsiteX0" fmla="*/ 228775 w 6099287"/>
                <a:gd name="connsiteY0" fmla="*/ 0 h 6127108"/>
                <a:gd name="connsiteX1" fmla="*/ 3674256 w 6099287"/>
                <a:gd name="connsiteY1" fmla="*/ 0 h 6127108"/>
                <a:gd name="connsiteX2" fmla="*/ 3679520 w 6099287"/>
                <a:gd name="connsiteY2" fmla="*/ 1693 h 6127108"/>
                <a:gd name="connsiteX3" fmla="*/ 3788812 w 6099287"/>
                <a:gd name="connsiteY3" fmla="*/ 158547 h 6127108"/>
                <a:gd name="connsiteX4" fmla="*/ 3526510 w 6099287"/>
                <a:gd name="connsiteY4" fmla="*/ 421187 h 6127108"/>
                <a:gd name="connsiteX5" fmla="*/ 3264208 w 6099287"/>
                <a:gd name="connsiteY5" fmla="*/ 683827 h 6127108"/>
                <a:gd name="connsiteX6" fmla="*/ 3992825 w 6099287"/>
                <a:gd name="connsiteY6" fmla="*/ 1967844 h 6127108"/>
                <a:gd name="connsiteX7" fmla="*/ 4109404 w 6099287"/>
                <a:gd name="connsiteY7" fmla="*/ 1967844 h 6127108"/>
                <a:gd name="connsiteX8" fmla="*/ 4838022 w 6099287"/>
                <a:gd name="connsiteY8" fmla="*/ 975649 h 6127108"/>
                <a:gd name="connsiteX9" fmla="*/ 4663154 w 6099287"/>
                <a:gd name="connsiteY9" fmla="*/ 450369 h 6127108"/>
                <a:gd name="connsiteX10" fmla="*/ 4196838 w 6099287"/>
                <a:gd name="connsiteY10" fmla="*/ 158547 h 6127108"/>
                <a:gd name="connsiteX11" fmla="*/ 4302488 w 6099287"/>
                <a:gd name="connsiteY11" fmla="*/ 12636 h 6127108"/>
                <a:gd name="connsiteX12" fmla="*/ 4332963 w 6099287"/>
                <a:gd name="connsiteY12" fmla="*/ 0 h 6127108"/>
                <a:gd name="connsiteX13" fmla="*/ 6099287 w 6099287"/>
                <a:gd name="connsiteY13" fmla="*/ 0 h 6127108"/>
                <a:gd name="connsiteX14" fmla="*/ 6097321 w 6099287"/>
                <a:gd name="connsiteY14" fmla="*/ 600601 h 6127108"/>
                <a:gd name="connsiteX15" fmla="*/ 5450060 w 6099287"/>
                <a:gd name="connsiteY15" fmla="*/ 1150742 h 6127108"/>
                <a:gd name="connsiteX16" fmla="*/ 4371706 w 6099287"/>
                <a:gd name="connsiteY16" fmla="*/ 2376394 h 6127108"/>
                <a:gd name="connsiteX17" fmla="*/ 4342562 w 6099287"/>
                <a:gd name="connsiteY17" fmla="*/ 2493123 h 6127108"/>
                <a:gd name="connsiteX18" fmla="*/ 5800858 w 6099287"/>
                <a:gd name="connsiteY18" fmla="*/ 4915246 h 6127108"/>
                <a:gd name="connsiteX19" fmla="*/ 6099169 w 6099287"/>
                <a:gd name="connsiteY19" fmla="*/ 5279142 h 6127108"/>
                <a:gd name="connsiteX20" fmla="*/ 6097067 w 6099287"/>
                <a:gd name="connsiteY20" fmla="*/ 6127108 h 6127108"/>
                <a:gd name="connsiteX21" fmla="*/ 3404617 w 6099287"/>
                <a:gd name="connsiteY21" fmla="*/ 6124353 h 6127108"/>
                <a:gd name="connsiteX22" fmla="*/ 3385511 w 6099287"/>
                <a:gd name="connsiteY22" fmla="*/ 6110919 h 6127108"/>
                <a:gd name="connsiteX23" fmla="*/ 3322497 w 6099287"/>
                <a:gd name="connsiteY23" fmla="*/ 5994988 h 6127108"/>
                <a:gd name="connsiteX24" fmla="*/ 3672234 w 6099287"/>
                <a:gd name="connsiteY24" fmla="*/ 5703166 h 6127108"/>
                <a:gd name="connsiteX25" fmla="*/ 3847102 w 6099287"/>
                <a:gd name="connsiteY25" fmla="*/ 5119522 h 6127108"/>
                <a:gd name="connsiteX26" fmla="*/ 3147629 w 6099287"/>
                <a:gd name="connsiteY26" fmla="*/ 3981416 h 6127108"/>
                <a:gd name="connsiteX27" fmla="*/ 3031050 w 6099287"/>
                <a:gd name="connsiteY27" fmla="*/ 3952233 h 6127108"/>
                <a:gd name="connsiteX28" fmla="*/ 2185853 w 6099287"/>
                <a:gd name="connsiteY28" fmla="*/ 5265433 h 6127108"/>
                <a:gd name="connsiteX29" fmla="*/ 2739603 w 6099287"/>
                <a:gd name="connsiteY29" fmla="*/ 5761530 h 6127108"/>
                <a:gd name="connsiteX30" fmla="*/ 2972761 w 6099287"/>
                <a:gd name="connsiteY30" fmla="*/ 5994988 h 6127108"/>
                <a:gd name="connsiteX31" fmla="*/ 2891304 w 6099287"/>
                <a:gd name="connsiteY31" fmla="*/ 6110919 h 6127108"/>
                <a:gd name="connsiteX32" fmla="*/ 2867402 w 6099287"/>
                <a:gd name="connsiteY32" fmla="*/ 6124353 h 6127108"/>
                <a:gd name="connsiteX33" fmla="*/ 38826 w 6099287"/>
                <a:gd name="connsiteY33" fmla="*/ 6124353 h 6127108"/>
                <a:gd name="connsiteX34" fmla="*/ 14060 w 6099287"/>
                <a:gd name="connsiteY34" fmla="*/ 6091597 h 6127108"/>
                <a:gd name="connsiteX35" fmla="*/ 0 w 6099287"/>
                <a:gd name="connsiteY35" fmla="*/ 6024170 h 6127108"/>
                <a:gd name="connsiteX36" fmla="*/ 349737 w 6099287"/>
                <a:gd name="connsiteY36" fmla="*/ 5732348 h 6127108"/>
                <a:gd name="connsiteX37" fmla="*/ 1457236 w 6099287"/>
                <a:gd name="connsiteY37" fmla="*/ 5090339 h 6127108"/>
                <a:gd name="connsiteX38" fmla="*/ 2768748 w 6099287"/>
                <a:gd name="connsiteY38" fmla="*/ 3514500 h 6127108"/>
                <a:gd name="connsiteX39" fmla="*/ 2768748 w 6099287"/>
                <a:gd name="connsiteY39" fmla="*/ 3339407 h 6127108"/>
                <a:gd name="connsiteX40" fmla="*/ 1544670 w 6099287"/>
                <a:gd name="connsiteY40" fmla="*/ 1238288 h 6127108"/>
                <a:gd name="connsiteX41" fmla="*/ 612039 w 6099287"/>
                <a:gd name="connsiteY41" fmla="*/ 450369 h 6127108"/>
                <a:gd name="connsiteX42" fmla="*/ 145724 w 6099287"/>
                <a:gd name="connsiteY42" fmla="*/ 129365 h 6127108"/>
                <a:gd name="connsiteX43" fmla="*/ 189896 w 6099287"/>
                <a:gd name="connsiteY43" fmla="*/ 31331 h 6127108"/>
                <a:gd name="connsiteX44" fmla="*/ 228775 w 6099287"/>
                <a:gd name="connsiteY44" fmla="*/ 0 h 6127108"/>
                <a:gd name="connsiteX0" fmla="*/ 228775 w 6099287"/>
                <a:gd name="connsiteY0" fmla="*/ 0 h 6127108"/>
                <a:gd name="connsiteX1" fmla="*/ 3674256 w 6099287"/>
                <a:gd name="connsiteY1" fmla="*/ 0 h 6127108"/>
                <a:gd name="connsiteX2" fmla="*/ 3679520 w 6099287"/>
                <a:gd name="connsiteY2" fmla="*/ 1693 h 6127108"/>
                <a:gd name="connsiteX3" fmla="*/ 3788812 w 6099287"/>
                <a:gd name="connsiteY3" fmla="*/ 158547 h 6127108"/>
                <a:gd name="connsiteX4" fmla="*/ 3526510 w 6099287"/>
                <a:gd name="connsiteY4" fmla="*/ 421187 h 6127108"/>
                <a:gd name="connsiteX5" fmla="*/ 3264208 w 6099287"/>
                <a:gd name="connsiteY5" fmla="*/ 683827 h 6127108"/>
                <a:gd name="connsiteX6" fmla="*/ 3992825 w 6099287"/>
                <a:gd name="connsiteY6" fmla="*/ 1967844 h 6127108"/>
                <a:gd name="connsiteX7" fmla="*/ 4109404 w 6099287"/>
                <a:gd name="connsiteY7" fmla="*/ 1967844 h 6127108"/>
                <a:gd name="connsiteX8" fmla="*/ 4838022 w 6099287"/>
                <a:gd name="connsiteY8" fmla="*/ 975649 h 6127108"/>
                <a:gd name="connsiteX9" fmla="*/ 4663154 w 6099287"/>
                <a:gd name="connsiteY9" fmla="*/ 450369 h 6127108"/>
                <a:gd name="connsiteX10" fmla="*/ 4196838 w 6099287"/>
                <a:gd name="connsiteY10" fmla="*/ 158547 h 6127108"/>
                <a:gd name="connsiteX11" fmla="*/ 4302488 w 6099287"/>
                <a:gd name="connsiteY11" fmla="*/ 12636 h 6127108"/>
                <a:gd name="connsiteX12" fmla="*/ 4332963 w 6099287"/>
                <a:gd name="connsiteY12" fmla="*/ 0 h 6127108"/>
                <a:gd name="connsiteX13" fmla="*/ 6099287 w 6099287"/>
                <a:gd name="connsiteY13" fmla="*/ 0 h 6127108"/>
                <a:gd name="connsiteX14" fmla="*/ 6097321 w 6099287"/>
                <a:gd name="connsiteY14" fmla="*/ 600601 h 6127108"/>
                <a:gd name="connsiteX15" fmla="*/ 5447937 w 6099287"/>
                <a:gd name="connsiteY15" fmla="*/ 1163481 h 6127108"/>
                <a:gd name="connsiteX16" fmla="*/ 4371706 w 6099287"/>
                <a:gd name="connsiteY16" fmla="*/ 2376394 h 6127108"/>
                <a:gd name="connsiteX17" fmla="*/ 4342562 w 6099287"/>
                <a:gd name="connsiteY17" fmla="*/ 2493123 h 6127108"/>
                <a:gd name="connsiteX18" fmla="*/ 5800858 w 6099287"/>
                <a:gd name="connsiteY18" fmla="*/ 4915246 h 6127108"/>
                <a:gd name="connsiteX19" fmla="*/ 6099169 w 6099287"/>
                <a:gd name="connsiteY19" fmla="*/ 5279142 h 6127108"/>
                <a:gd name="connsiteX20" fmla="*/ 6097067 w 6099287"/>
                <a:gd name="connsiteY20" fmla="*/ 6127108 h 6127108"/>
                <a:gd name="connsiteX21" fmla="*/ 3404617 w 6099287"/>
                <a:gd name="connsiteY21" fmla="*/ 6124353 h 6127108"/>
                <a:gd name="connsiteX22" fmla="*/ 3385511 w 6099287"/>
                <a:gd name="connsiteY22" fmla="*/ 6110919 h 6127108"/>
                <a:gd name="connsiteX23" fmla="*/ 3322497 w 6099287"/>
                <a:gd name="connsiteY23" fmla="*/ 5994988 h 6127108"/>
                <a:gd name="connsiteX24" fmla="*/ 3672234 w 6099287"/>
                <a:gd name="connsiteY24" fmla="*/ 5703166 h 6127108"/>
                <a:gd name="connsiteX25" fmla="*/ 3847102 w 6099287"/>
                <a:gd name="connsiteY25" fmla="*/ 5119522 h 6127108"/>
                <a:gd name="connsiteX26" fmla="*/ 3147629 w 6099287"/>
                <a:gd name="connsiteY26" fmla="*/ 3981416 h 6127108"/>
                <a:gd name="connsiteX27" fmla="*/ 3031050 w 6099287"/>
                <a:gd name="connsiteY27" fmla="*/ 3952233 h 6127108"/>
                <a:gd name="connsiteX28" fmla="*/ 2185853 w 6099287"/>
                <a:gd name="connsiteY28" fmla="*/ 5265433 h 6127108"/>
                <a:gd name="connsiteX29" fmla="*/ 2739603 w 6099287"/>
                <a:gd name="connsiteY29" fmla="*/ 5761530 h 6127108"/>
                <a:gd name="connsiteX30" fmla="*/ 2972761 w 6099287"/>
                <a:gd name="connsiteY30" fmla="*/ 5994988 h 6127108"/>
                <a:gd name="connsiteX31" fmla="*/ 2891304 w 6099287"/>
                <a:gd name="connsiteY31" fmla="*/ 6110919 h 6127108"/>
                <a:gd name="connsiteX32" fmla="*/ 2867402 w 6099287"/>
                <a:gd name="connsiteY32" fmla="*/ 6124353 h 6127108"/>
                <a:gd name="connsiteX33" fmla="*/ 38826 w 6099287"/>
                <a:gd name="connsiteY33" fmla="*/ 6124353 h 6127108"/>
                <a:gd name="connsiteX34" fmla="*/ 14060 w 6099287"/>
                <a:gd name="connsiteY34" fmla="*/ 6091597 h 6127108"/>
                <a:gd name="connsiteX35" fmla="*/ 0 w 6099287"/>
                <a:gd name="connsiteY35" fmla="*/ 6024170 h 6127108"/>
                <a:gd name="connsiteX36" fmla="*/ 349737 w 6099287"/>
                <a:gd name="connsiteY36" fmla="*/ 5732348 h 6127108"/>
                <a:gd name="connsiteX37" fmla="*/ 1457236 w 6099287"/>
                <a:gd name="connsiteY37" fmla="*/ 5090339 h 6127108"/>
                <a:gd name="connsiteX38" fmla="*/ 2768748 w 6099287"/>
                <a:gd name="connsiteY38" fmla="*/ 3514500 h 6127108"/>
                <a:gd name="connsiteX39" fmla="*/ 2768748 w 6099287"/>
                <a:gd name="connsiteY39" fmla="*/ 3339407 h 6127108"/>
                <a:gd name="connsiteX40" fmla="*/ 1544670 w 6099287"/>
                <a:gd name="connsiteY40" fmla="*/ 1238288 h 6127108"/>
                <a:gd name="connsiteX41" fmla="*/ 612039 w 6099287"/>
                <a:gd name="connsiteY41" fmla="*/ 450369 h 6127108"/>
                <a:gd name="connsiteX42" fmla="*/ 145724 w 6099287"/>
                <a:gd name="connsiteY42" fmla="*/ 129365 h 6127108"/>
                <a:gd name="connsiteX43" fmla="*/ 189896 w 6099287"/>
                <a:gd name="connsiteY43" fmla="*/ 31331 h 6127108"/>
                <a:gd name="connsiteX44" fmla="*/ 228775 w 6099287"/>
                <a:gd name="connsiteY44" fmla="*/ 0 h 6127108"/>
                <a:gd name="connsiteX0" fmla="*/ 228775 w 6136846"/>
                <a:gd name="connsiteY0" fmla="*/ 0 h 6127108"/>
                <a:gd name="connsiteX1" fmla="*/ 3674256 w 6136846"/>
                <a:gd name="connsiteY1" fmla="*/ 0 h 6127108"/>
                <a:gd name="connsiteX2" fmla="*/ 3679520 w 6136846"/>
                <a:gd name="connsiteY2" fmla="*/ 1693 h 6127108"/>
                <a:gd name="connsiteX3" fmla="*/ 3788812 w 6136846"/>
                <a:gd name="connsiteY3" fmla="*/ 158547 h 6127108"/>
                <a:gd name="connsiteX4" fmla="*/ 3526510 w 6136846"/>
                <a:gd name="connsiteY4" fmla="*/ 421187 h 6127108"/>
                <a:gd name="connsiteX5" fmla="*/ 3264208 w 6136846"/>
                <a:gd name="connsiteY5" fmla="*/ 683827 h 6127108"/>
                <a:gd name="connsiteX6" fmla="*/ 3992825 w 6136846"/>
                <a:gd name="connsiteY6" fmla="*/ 1967844 h 6127108"/>
                <a:gd name="connsiteX7" fmla="*/ 4109404 w 6136846"/>
                <a:gd name="connsiteY7" fmla="*/ 1967844 h 6127108"/>
                <a:gd name="connsiteX8" fmla="*/ 4838022 w 6136846"/>
                <a:gd name="connsiteY8" fmla="*/ 975649 h 6127108"/>
                <a:gd name="connsiteX9" fmla="*/ 4663154 w 6136846"/>
                <a:gd name="connsiteY9" fmla="*/ 450369 h 6127108"/>
                <a:gd name="connsiteX10" fmla="*/ 4196838 w 6136846"/>
                <a:gd name="connsiteY10" fmla="*/ 158547 h 6127108"/>
                <a:gd name="connsiteX11" fmla="*/ 4302488 w 6136846"/>
                <a:gd name="connsiteY11" fmla="*/ 12636 h 6127108"/>
                <a:gd name="connsiteX12" fmla="*/ 4332963 w 6136846"/>
                <a:gd name="connsiteY12" fmla="*/ 0 h 6127108"/>
                <a:gd name="connsiteX13" fmla="*/ 6099287 w 6136846"/>
                <a:gd name="connsiteY13" fmla="*/ 0 h 6127108"/>
                <a:gd name="connsiteX14" fmla="*/ 5447937 w 6136846"/>
                <a:gd name="connsiteY14" fmla="*/ 1163481 h 6127108"/>
                <a:gd name="connsiteX15" fmla="*/ 4371706 w 6136846"/>
                <a:gd name="connsiteY15" fmla="*/ 2376394 h 6127108"/>
                <a:gd name="connsiteX16" fmla="*/ 4342562 w 6136846"/>
                <a:gd name="connsiteY16" fmla="*/ 2493123 h 6127108"/>
                <a:gd name="connsiteX17" fmla="*/ 5800858 w 6136846"/>
                <a:gd name="connsiteY17" fmla="*/ 4915246 h 6127108"/>
                <a:gd name="connsiteX18" fmla="*/ 6099169 w 6136846"/>
                <a:gd name="connsiteY18" fmla="*/ 5279142 h 6127108"/>
                <a:gd name="connsiteX19" fmla="*/ 6097067 w 6136846"/>
                <a:gd name="connsiteY19" fmla="*/ 6127108 h 6127108"/>
                <a:gd name="connsiteX20" fmla="*/ 3404617 w 6136846"/>
                <a:gd name="connsiteY20" fmla="*/ 6124353 h 6127108"/>
                <a:gd name="connsiteX21" fmla="*/ 3385511 w 6136846"/>
                <a:gd name="connsiteY21" fmla="*/ 6110919 h 6127108"/>
                <a:gd name="connsiteX22" fmla="*/ 3322497 w 6136846"/>
                <a:gd name="connsiteY22" fmla="*/ 5994988 h 6127108"/>
                <a:gd name="connsiteX23" fmla="*/ 3672234 w 6136846"/>
                <a:gd name="connsiteY23" fmla="*/ 5703166 h 6127108"/>
                <a:gd name="connsiteX24" fmla="*/ 3847102 w 6136846"/>
                <a:gd name="connsiteY24" fmla="*/ 5119522 h 6127108"/>
                <a:gd name="connsiteX25" fmla="*/ 3147629 w 6136846"/>
                <a:gd name="connsiteY25" fmla="*/ 3981416 h 6127108"/>
                <a:gd name="connsiteX26" fmla="*/ 3031050 w 6136846"/>
                <a:gd name="connsiteY26" fmla="*/ 3952233 h 6127108"/>
                <a:gd name="connsiteX27" fmla="*/ 2185853 w 6136846"/>
                <a:gd name="connsiteY27" fmla="*/ 5265433 h 6127108"/>
                <a:gd name="connsiteX28" fmla="*/ 2739603 w 6136846"/>
                <a:gd name="connsiteY28" fmla="*/ 5761530 h 6127108"/>
                <a:gd name="connsiteX29" fmla="*/ 2972761 w 6136846"/>
                <a:gd name="connsiteY29" fmla="*/ 5994988 h 6127108"/>
                <a:gd name="connsiteX30" fmla="*/ 2891304 w 6136846"/>
                <a:gd name="connsiteY30" fmla="*/ 6110919 h 6127108"/>
                <a:gd name="connsiteX31" fmla="*/ 2867402 w 6136846"/>
                <a:gd name="connsiteY31" fmla="*/ 6124353 h 6127108"/>
                <a:gd name="connsiteX32" fmla="*/ 38826 w 6136846"/>
                <a:gd name="connsiteY32" fmla="*/ 6124353 h 6127108"/>
                <a:gd name="connsiteX33" fmla="*/ 14060 w 6136846"/>
                <a:gd name="connsiteY33" fmla="*/ 6091597 h 6127108"/>
                <a:gd name="connsiteX34" fmla="*/ 0 w 6136846"/>
                <a:gd name="connsiteY34" fmla="*/ 6024170 h 6127108"/>
                <a:gd name="connsiteX35" fmla="*/ 349737 w 6136846"/>
                <a:gd name="connsiteY35" fmla="*/ 5732348 h 6127108"/>
                <a:gd name="connsiteX36" fmla="*/ 1457236 w 6136846"/>
                <a:gd name="connsiteY36" fmla="*/ 5090339 h 6127108"/>
                <a:gd name="connsiteX37" fmla="*/ 2768748 w 6136846"/>
                <a:gd name="connsiteY37" fmla="*/ 3514500 h 6127108"/>
                <a:gd name="connsiteX38" fmla="*/ 2768748 w 6136846"/>
                <a:gd name="connsiteY38" fmla="*/ 3339407 h 6127108"/>
                <a:gd name="connsiteX39" fmla="*/ 1544670 w 6136846"/>
                <a:gd name="connsiteY39" fmla="*/ 1238288 h 6127108"/>
                <a:gd name="connsiteX40" fmla="*/ 612039 w 6136846"/>
                <a:gd name="connsiteY40" fmla="*/ 450369 h 6127108"/>
                <a:gd name="connsiteX41" fmla="*/ 145724 w 6136846"/>
                <a:gd name="connsiteY41" fmla="*/ 129365 h 6127108"/>
                <a:gd name="connsiteX42" fmla="*/ 189896 w 6136846"/>
                <a:gd name="connsiteY42" fmla="*/ 31331 h 6127108"/>
                <a:gd name="connsiteX43" fmla="*/ 228775 w 6136846"/>
                <a:gd name="connsiteY43" fmla="*/ 0 h 6127108"/>
                <a:gd name="connsiteX0" fmla="*/ 228775 w 6099169"/>
                <a:gd name="connsiteY0" fmla="*/ 0 h 6127108"/>
                <a:gd name="connsiteX1" fmla="*/ 3674256 w 6099169"/>
                <a:gd name="connsiteY1" fmla="*/ 0 h 6127108"/>
                <a:gd name="connsiteX2" fmla="*/ 3679520 w 6099169"/>
                <a:gd name="connsiteY2" fmla="*/ 1693 h 6127108"/>
                <a:gd name="connsiteX3" fmla="*/ 3788812 w 6099169"/>
                <a:gd name="connsiteY3" fmla="*/ 158547 h 6127108"/>
                <a:gd name="connsiteX4" fmla="*/ 3526510 w 6099169"/>
                <a:gd name="connsiteY4" fmla="*/ 421187 h 6127108"/>
                <a:gd name="connsiteX5" fmla="*/ 3264208 w 6099169"/>
                <a:gd name="connsiteY5" fmla="*/ 683827 h 6127108"/>
                <a:gd name="connsiteX6" fmla="*/ 3992825 w 6099169"/>
                <a:gd name="connsiteY6" fmla="*/ 1967844 h 6127108"/>
                <a:gd name="connsiteX7" fmla="*/ 4109404 w 6099169"/>
                <a:gd name="connsiteY7" fmla="*/ 1967844 h 6127108"/>
                <a:gd name="connsiteX8" fmla="*/ 4838022 w 6099169"/>
                <a:gd name="connsiteY8" fmla="*/ 975649 h 6127108"/>
                <a:gd name="connsiteX9" fmla="*/ 4663154 w 6099169"/>
                <a:gd name="connsiteY9" fmla="*/ 450369 h 6127108"/>
                <a:gd name="connsiteX10" fmla="*/ 4196838 w 6099169"/>
                <a:gd name="connsiteY10" fmla="*/ 158547 h 6127108"/>
                <a:gd name="connsiteX11" fmla="*/ 4302488 w 6099169"/>
                <a:gd name="connsiteY11" fmla="*/ 12636 h 6127108"/>
                <a:gd name="connsiteX12" fmla="*/ 4332963 w 6099169"/>
                <a:gd name="connsiteY12" fmla="*/ 0 h 6127108"/>
                <a:gd name="connsiteX13" fmla="*/ 5483556 w 6099169"/>
                <a:gd name="connsiteY13" fmla="*/ 2124 h 6127108"/>
                <a:gd name="connsiteX14" fmla="*/ 5447937 w 6099169"/>
                <a:gd name="connsiteY14" fmla="*/ 1163481 h 6127108"/>
                <a:gd name="connsiteX15" fmla="*/ 4371706 w 6099169"/>
                <a:gd name="connsiteY15" fmla="*/ 2376394 h 6127108"/>
                <a:gd name="connsiteX16" fmla="*/ 4342562 w 6099169"/>
                <a:gd name="connsiteY16" fmla="*/ 2493123 h 6127108"/>
                <a:gd name="connsiteX17" fmla="*/ 5800858 w 6099169"/>
                <a:gd name="connsiteY17" fmla="*/ 4915246 h 6127108"/>
                <a:gd name="connsiteX18" fmla="*/ 6099169 w 6099169"/>
                <a:gd name="connsiteY18" fmla="*/ 5279142 h 6127108"/>
                <a:gd name="connsiteX19" fmla="*/ 6097067 w 6099169"/>
                <a:gd name="connsiteY19" fmla="*/ 6127108 h 6127108"/>
                <a:gd name="connsiteX20" fmla="*/ 3404617 w 6099169"/>
                <a:gd name="connsiteY20" fmla="*/ 6124353 h 6127108"/>
                <a:gd name="connsiteX21" fmla="*/ 3385511 w 6099169"/>
                <a:gd name="connsiteY21" fmla="*/ 6110919 h 6127108"/>
                <a:gd name="connsiteX22" fmla="*/ 3322497 w 6099169"/>
                <a:gd name="connsiteY22" fmla="*/ 5994988 h 6127108"/>
                <a:gd name="connsiteX23" fmla="*/ 3672234 w 6099169"/>
                <a:gd name="connsiteY23" fmla="*/ 5703166 h 6127108"/>
                <a:gd name="connsiteX24" fmla="*/ 3847102 w 6099169"/>
                <a:gd name="connsiteY24" fmla="*/ 5119522 h 6127108"/>
                <a:gd name="connsiteX25" fmla="*/ 3147629 w 6099169"/>
                <a:gd name="connsiteY25" fmla="*/ 3981416 h 6127108"/>
                <a:gd name="connsiteX26" fmla="*/ 3031050 w 6099169"/>
                <a:gd name="connsiteY26" fmla="*/ 3952233 h 6127108"/>
                <a:gd name="connsiteX27" fmla="*/ 2185853 w 6099169"/>
                <a:gd name="connsiteY27" fmla="*/ 5265433 h 6127108"/>
                <a:gd name="connsiteX28" fmla="*/ 2739603 w 6099169"/>
                <a:gd name="connsiteY28" fmla="*/ 5761530 h 6127108"/>
                <a:gd name="connsiteX29" fmla="*/ 2972761 w 6099169"/>
                <a:gd name="connsiteY29" fmla="*/ 5994988 h 6127108"/>
                <a:gd name="connsiteX30" fmla="*/ 2891304 w 6099169"/>
                <a:gd name="connsiteY30" fmla="*/ 6110919 h 6127108"/>
                <a:gd name="connsiteX31" fmla="*/ 2867402 w 6099169"/>
                <a:gd name="connsiteY31" fmla="*/ 6124353 h 6127108"/>
                <a:gd name="connsiteX32" fmla="*/ 38826 w 6099169"/>
                <a:gd name="connsiteY32" fmla="*/ 6124353 h 6127108"/>
                <a:gd name="connsiteX33" fmla="*/ 14060 w 6099169"/>
                <a:gd name="connsiteY33" fmla="*/ 6091597 h 6127108"/>
                <a:gd name="connsiteX34" fmla="*/ 0 w 6099169"/>
                <a:gd name="connsiteY34" fmla="*/ 6024170 h 6127108"/>
                <a:gd name="connsiteX35" fmla="*/ 349737 w 6099169"/>
                <a:gd name="connsiteY35" fmla="*/ 5732348 h 6127108"/>
                <a:gd name="connsiteX36" fmla="*/ 1457236 w 6099169"/>
                <a:gd name="connsiteY36" fmla="*/ 5090339 h 6127108"/>
                <a:gd name="connsiteX37" fmla="*/ 2768748 w 6099169"/>
                <a:gd name="connsiteY37" fmla="*/ 3514500 h 6127108"/>
                <a:gd name="connsiteX38" fmla="*/ 2768748 w 6099169"/>
                <a:gd name="connsiteY38" fmla="*/ 3339407 h 6127108"/>
                <a:gd name="connsiteX39" fmla="*/ 1544670 w 6099169"/>
                <a:gd name="connsiteY39" fmla="*/ 1238288 h 6127108"/>
                <a:gd name="connsiteX40" fmla="*/ 612039 w 6099169"/>
                <a:gd name="connsiteY40" fmla="*/ 450369 h 6127108"/>
                <a:gd name="connsiteX41" fmla="*/ 145724 w 6099169"/>
                <a:gd name="connsiteY41" fmla="*/ 129365 h 6127108"/>
                <a:gd name="connsiteX42" fmla="*/ 189896 w 6099169"/>
                <a:gd name="connsiteY42" fmla="*/ 31331 h 6127108"/>
                <a:gd name="connsiteX43" fmla="*/ 228775 w 6099169"/>
                <a:gd name="connsiteY43" fmla="*/ 0 h 6127108"/>
                <a:gd name="connsiteX0" fmla="*/ 228775 w 6099169"/>
                <a:gd name="connsiteY0" fmla="*/ 0 h 6127108"/>
                <a:gd name="connsiteX1" fmla="*/ 3674256 w 6099169"/>
                <a:gd name="connsiteY1" fmla="*/ 0 h 6127108"/>
                <a:gd name="connsiteX2" fmla="*/ 3679520 w 6099169"/>
                <a:gd name="connsiteY2" fmla="*/ 1693 h 6127108"/>
                <a:gd name="connsiteX3" fmla="*/ 3788812 w 6099169"/>
                <a:gd name="connsiteY3" fmla="*/ 158547 h 6127108"/>
                <a:gd name="connsiteX4" fmla="*/ 3526510 w 6099169"/>
                <a:gd name="connsiteY4" fmla="*/ 421187 h 6127108"/>
                <a:gd name="connsiteX5" fmla="*/ 3264208 w 6099169"/>
                <a:gd name="connsiteY5" fmla="*/ 683827 h 6127108"/>
                <a:gd name="connsiteX6" fmla="*/ 3992825 w 6099169"/>
                <a:gd name="connsiteY6" fmla="*/ 1967844 h 6127108"/>
                <a:gd name="connsiteX7" fmla="*/ 4109404 w 6099169"/>
                <a:gd name="connsiteY7" fmla="*/ 1967844 h 6127108"/>
                <a:gd name="connsiteX8" fmla="*/ 4838022 w 6099169"/>
                <a:gd name="connsiteY8" fmla="*/ 975649 h 6127108"/>
                <a:gd name="connsiteX9" fmla="*/ 4663154 w 6099169"/>
                <a:gd name="connsiteY9" fmla="*/ 450369 h 6127108"/>
                <a:gd name="connsiteX10" fmla="*/ 4196838 w 6099169"/>
                <a:gd name="connsiteY10" fmla="*/ 158547 h 6127108"/>
                <a:gd name="connsiteX11" fmla="*/ 4302488 w 6099169"/>
                <a:gd name="connsiteY11" fmla="*/ 12636 h 6127108"/>
                <a:gd name="connsiteX12" fmla="*/ 4332963 w 6099169"/>
                <a:gd name="connsiteY12" fmla="*/ 0 h 6127108"/>
                <a:gd name="connsiteX13" fmla="*/ 5483556 w 6099169"/>
                <a:gd name="connsiteY13" fmla="*/ 2124 h 6127108"/>
                <a:gd name="connsiteX14" fmla="*/ 5447937 w 6099169"/>
                <a:gd name="connsiteY14" fmla="*/ 1163481 h 6127108"/>
                <a:gd name="connsiteX15" fmla="*/ 4371706 w 6099169"/>
                <a:gd name="connsiteY15" fmla="*/ 2376394 h 6127108"/>
                <a:gd name="connsiteX16" fmla="*/ 4342562 w 6099169"/>
                <a:gd name="connsiteY16" fmla="*/ 2493123 h 6127108"/>
                <a:gd name="connsiteX17" fmla="*/ 5800858 w 6099169"/>
                <a:gd name="connsiteY17" fmla="*/ 4915246 h 6127108"/>
                <a:gd name="connsiteX18" fmla="*/ 6099169 w 6099169"/>
                <a:gd name="connsiteY18" fmla="*/ 5279142 h 6127108"/>
                <a:gd name="connsiteX19" fmla="*/ 6097067 w 6099169"/>
                <a:gd name="connsiteY19" fmla="*/ 6127108 h 6127108"/>
                <a:gd name="connsiteX20" fmla="*/ 3404617 w 6099169"/>
                <a:gd name="connsiteY20" fmla="*/ 6124353 h 6127108"/>
                <a:gd name="connsiteX21" fmla="*/ 3385511 w 6099169"/>
                <a:gd name="connsiteY21" fmla="*/ 6110919 h 6127108"/>
                <a:gd name="connsiteX22" fmla="*/ 3322497 w 6099169"/>
                <a:gd name="connsiteY22" fmla="*/ 5994988 h 6127108"/>
                <a:gd name="connsiteX23" fmla="*/ 3672234 w 6099169"/>
                <a:gd name="connsiteY23" fmla="*/ 5703166 h 6127108"/>
                <a:gd name="connsiteX24" fmla="*/ 3847102 w 6099169"/>
                <a:gd name="connsiteY24" fmla="*/ 5119522 h 6127108"/>
                <a:gd name="connsiteX25" fmla="*/ 3147629 w 6099169"/>
                <a:gd name="connsiteY25" fmla="*/ 3981416 h 6127108"/>
                <a:gd name="connsiteX26" fmla="*/ 3031050 w 6099169"/>
                <a:gd name="connsiteY26" fmla="*/ 3952233 h 6127108"/>
                <a:gd name="connsiteX27" fmla="*/ 2185853 w 6099169"/>
                <a:gd name="connsiteY27" fmla="*/ 5265433 h 6127108"/>
                <a:gd name="connsiteX28" fmla="*/ 2739603 w 6099169"/>
                <a:gd name="connsiteY28" fmla="*/ 5761530 h 6127108"/>
                <a:gd name="connsiteX29" fmla="*/ 2972761 w 6099169"/>
                <a:gd name="connsiteY29" fmla="*/ 5994988 h 6127108"/>
                <a:gd name="connsiteX30" fmla="*/ 2891304 w 6099169"/>
                <a:gd name="connsiteY30" fmla="*/ 6110919 h 6127108"/>
                <a:gd name="connsiteX31" fmla="*/ 2867402 w 6099169"/>
                <a:gd name="connsiteY31" fmla="*/ 6124353 h 6127108"/>
                <a:gd name="connsiteX32" fmla="*/ 38826 w 6099169"/>
                <a:gd name="connsiteY32" fmla="*/ 6124353 h 6127108"/>
                <a:gd name="connsiteX33" fmla="*/ 14060 w 6099169"/>
                <a:gd name="connsiteY33" fmla="*/ 6091597 h 6127108"/>
                <a:gd name="connsiteX34" fmla="*/ 0 w 6099169"/>
                <a:gd name="connsiteY34" fmla="*/ 6024170 h 6127108"/>
                <a:gd name="connsiteX35" fmla="*/ 349737 w 6099169"/>
                <a:gd name="connsiteY35" fmla="*/ 5732348 h 6127108"/>
                <a:gd name="connsiteX36" fmla="*/ 1457236 w 6099169"/>
                <a:gd name="connsiteY36" fmla="*/ 5090339 h 6127108"/>
                <a:gd name="connsiteX37" fmla="*/ 2768748 w 6099169"/>
                <a:gd name="connsiteY37" fmla="*/ 3514500 h 6127108"/>
                <a:gd name="connsiteX38" fmla="*/ 2768748 w 6099169"/>
                <a:gd name="connsiteY38" fmla="*/ 3339407 h 6127108"/>
                <a:gd name="connsiteX39" fmla="*/ 1544670 w 6099169"/>
                <a:gd name="connsiteY39" fmla="*/ 1238288 h 6127108"/>
                <a:gd name="connsiteX40" fmla="*/ 612039 w 6099169"/>
                <a:gd name="connsiteY40" fmla="*/ 450369 h 6127108"/>
                <a:gd name="connsiteX41" fmla="*/ 145724 w 6099169"/>
                <a:gd name="connsiteY41" fmla="*/ 129365 h 6127108"/>
                <a:gd name="connsiteX42" fmla="*/ 189896 w 6099169"/>
                <a:gd name="connsiteY42" fmla="*/ 31331 h 6127108"/>
                <a:gd name="connsiteX43" fmla="*/ 228775 w 6099169"/>
                <a:gd name="connsiteY43" fmla="*/ 0 h 6127108"/>
                <a:gd name="connsiteX0" fmla="*/ 228775 w 6099169"/>
                <a:gd name="connsiteY0" fmla="*/ 0 h 6127108"/>
                <a:gd name="connsiteX1" fmla="*/ 3674256 w 6099169"/>
                <a:gd name="connsiteY1" fmla="*/ 0 h 6127108"/>
                <a:gd name="connsiteX2" fmla="*/ 3679520 w 6099169"/>
                <a:gd name="connsiteY2" fmla="*/ 1693 h 6127108"/>
                <a:gd name="connsiteX3" fmla="*/ 3788812 w 6099169"/>
                <a:gd name="connsiteY3" fmla="*/ 158547 h 6127108"/>
                <a:gd name="connsiteX4" fmla="*/ 3526510 w 6099169"/>
                <a:gd name="connsiteY4" fmla="*/ 421187 h 6127108"/>
                <a:gd name="connsiteX5" fmla="*/ 3264208 w 6099169"/>
                <a:gd name="connsiteY5" fmla="*/ 683827 h 6127108"/>
                <a:gd name="connsiteX6" fmla="*/ 3992825 w 6099169"/>
                <a:gd name="connsiteY6" fmla="*/ 1967844 h 6127108"/>
                <a:gd name="connsiteX7" fmla="*/ 4109404 w 6099169"/>
                <a:gd name="connsiteY7" fmla="*/ 1967844 h 6127108"/>
                <a:gd name="connsiteX8" fmla="*/ 4838022 w 6099169"/>
                <a:gd name="connsiteY8" fmla="*/ 975649 h 6127108"/>
                <a:gd name="connsiteX9" fmla="*/ 4663154 w 6099169"/>
                <a:gd name="connsiteY9" fmla="*/ 450369 h 6127108"/>
                <a:gd name="connsiteX10" fmla="*/ 4196838 w 6099169"/>
                <a:gd name="connsiteY10" fmla="*/ 158547 h 6127108"/>
                <a:gd name="connsiteX11" fmla="*/ 4302488 w 6099169"/>
                <a:gd name="connsiteY11" fmla="*/ 12636 h 6127108"/>
                <a:gd name="connsiteX12" fmla="*/ 4332963 w 6099169"/>
                <a:gd name="connsiteY12" fmla="*/ 0 h 6127108"/>
                <a:gd name="connsiteX13" fmla="*/ 5483556 w 6099169"/>
                <a:gd name="connsiteY13" fmla="*/ 2124 h 6127108"/>
                <a:gd name="connsiteX14" fmla="*/ 5447937 w 6099169"/>
                <a:gd name="connsiteY14" fmla="*/ 1163481 h 6127108"/>
                <a:gd name="connsiteX15" fmla="*/ 4371706 w 6099169"/>
                <a:gd name="connsiteY15" fmla="*/ 2376394 h 6127108"/>
                <a:gd name="connsiteX16" fmla="*/ 4342562 w 6099169"/>
                <a:gd name="connsiteY16" fmla="*/ 2493123 h 6127108"/>
                <a:gd name="connsiteX17" fmla="*/ 5800858 w 6099169"/>
                <a:gd name="connsiteY17" fmla="*/ 4915246 h 6127108"/>
                <a:gd name="connsiteX18" fmla="*/ 6099169 w 6099169"/>
                <a:gd name="connsiteY18" fmla="*/ 5279142 h 6127108"/>
                <a:gd name="connsiteX19" fmla="*/ 6097067 w 6099169"/>
                <a:gd name="connsiteY19" fmla="*/ 6127108 h 6127108"/>
                <a:gd name="connsiteX20" fmla="*/ 3404617 w 6099169"/>
                <a:gd name="connsiteY20" fmla="*/ 6124353 h 6127108"/>
                <a:gd name="connsiteX21" fmla="*/ 3385511 w 6099169"/>
                <a:gd name="connsiteY21" fmla="*/ 6110919 h 6127108"/>
                <a:gd name="connsiteX22" fmla="*/ 3322497 w 6099169"/>
                <a:gd name="connsiteY22" fmla="*/ 5994988 h 6127108"/>
                <a:gd name="connsiteX23" fmla="*/ 3672234 w 6099169"/>
                <a:gd name="connsiteY23" fmla="*/ 5703166 h 6127108"/>
                <a:gd name="connsiteX24" fmla="*/ 3847102 w 6099169"/>
                <a:gd name="connsiteY24" fmla="*/ 5119522 h 6127108"/>
                <a:gd name="connsiteX25" fmla="*/ 3147629 w 6099169"/>
                <a:gd name="connsiteY25" fmla="*/ 3981416 h 6127108"/>
                <a:gd name="connsiteX26" fmla="*/ 3031050 w 6099169"/>
                <a:gd name="connsiteY26" fmla="*/ 3952233 h 6127108"/>
                <a:gd name="connsiteX27" fmla="*/ 2185853 w 6099169"/>
                <a:gd name="connsiteY27" fmla="*/ 5265433 h 6127108"/>
                <a:gd name="connsiteX28" fmla="*/ 2739603 w 6099169"/>
                <a:gd name="connsiteY28" fmla="*/ 5761530 h 6127108"/>
                <a:gd name="connsiteX29" fmla="*/ 2972761 w 6099169"/>
                <a:gd name="connsiteY29" fmla="*/ 5994988 h 6127108"/>
                <a:gd name="connsiteX30" fmla="*/ 2891304 w 6099169"/>
                <a:gd name="connsiteY30" fmla="*/ 6110919 h 6127108"/>
                <a:gd name="connsiteX31" fmla="*/ 2867402 w 6099169"/>
                <a:gd name="connsiteY31" fmla="*/ 6124353 h 6127108"/>
                <a:gd name="connsiteX32" fmla="*/ 38826 w 6099169"/>
                <a:gd name="connsiteY32" fmla="*/ 6124353 h 6127108"/>
                <a:gd name="connsiteX33" fmla="*/ 14060 w 6099169"/>
                <a:gd name="connsiteY33" fmla="*/ 6091597 h 6127108"/>
                <a:gd name="connsiteX34" fmla="*/ 0 w 6099169"/>
                <a:gd name="connsiteY34" fmla="*/ 6024170 h 6127108"/>
                <a:gd name="connsiteX35" fmla="*/ 349737 w 6099169"/>
                <a:gd name="connsiteY35" fmla="*/ 5732348 h 6127108"/>
                <a:gd name="connsiteX36" fmla="*/ 1457236 w 6099169"/>
                <a:gd name="connsiteY36" fmla="*/ 5090339 h 6127108"/>
                <a:gd name="connsiteX37" fmla="*/ 2768748 w 6099169"/>
                <a:gd name="connsiteY37" fmla="*/ 3514500 h 6127108"/>
                <a:gd name="connsiteX38" fmla="*/ 2768748 w 6099169"/>
                <a:gd name="connsiteY38" fmla="*/ 3339407 h 6127108"/>
                <a:gd name="connsiteX39" fmla="*/ 1544670 w 6099169"/>
                <a:gd name="connsiteY39" fmla="*/ 1238288 h 6127108"/>
                <a:gd name="connsiteX40" fmla="*/ 612039 w 6099169"/>
                <a:gd name="connsiteY40" fmla="*/ 450369 h 6127108"/>
                <a:gd name="connsiteX41" fmla="*/ 145724 w 6099169"/>
                <a:gd name="connsiteY41" fmla="*/ 129365 h 6127108"/>
                <a:gd name="connsiteX42" fmla="*/ 189896 w 6099169"/>
                <a:gd name="connsiteY42" fmla="*/ 31331 h 6127108"/>
                <a:gd name="connsiteX43" fmla="*/ 228775 w 6099169"/>
                <a:gd name="connsiteY43" fmla="*/ 0 h 6127108"/>
                <a:gd name="connsiteX0" fmla="*/ 228775 w 6099169"/>
                <a:gd name="connsiteY0" fmla="*/ 0 h 6127108"/>
                <a:gd name="connsiteX1" fmla="*/ 3674256 w 6099169"/>
                <a:gd name="connsiteY1" fmla="*/ 0 h 6127108"/>
                <a:gd name="connsiteX2" fmla="*/ 3679520 w 6099169"/>
                <a:gd name="connsiteY2" fmla="*/ 1693 h 6127108"/>
                <a:gd name="connsiteX3" fmla="*/ 3788812 w 6099169"/>
                <a:gd name="connsiteY3" fmla="*/ 158547 h 6127108"/>
                <a:gd name="connsiteX4" fmla="*/ 3526510 w 6099169"/>
                <a:gd name="connsiteY4" fmla="*/ 421187 h 6127108"/>
                <a:gd name="connsiteX5" fmla="*/ 3264208 w 6099169"/>
                <a:gd name="connsiteY5" fmla="*/ 683827 h 6127108"/>
                <a:gd name="connsiteX6" fmla="*/ 3992825 w 6099169"/>
                <a:gd name="connsiteY6" fmla="*/ 1967844 h 6127108"/>
                <a:gd name="connsiteX7" fmla="*/ 4109404 w 6099169"/>
                <a:gd name="connsiteY7" fmla="*/ 1967844 h 6127108"/>
                <a:gd name="connsiteX8" fmla="*/ 4838022 w 6099169"/>
                <a:gd name="connsiteY8" fmla="*/ 975649 h 6127108"/>
                <a:gd name="connsiteX9" fmla="*/ 4663154 w 6099169"/>
                <a:gd name="connsiteY9" fmla="*/ 450369 h 6127108"/>
                <a:gd name="connsiteX10" fmla="*/ 4196838 w 6099169"/>
                <a:gd name="connsiteY10" fmla="*/ 158547 h 6127108"/>
                <a:gd name="connsiteX11" fmla="*/ 4302488 w 6099169"/>
                <a:gd name="connsiteY11" fmla="*/ 12636 h 6127108"/>
                <a:gd name="connsiteX12" fmla="*/ 4332963 w 6099169"/>
                <a:gd name="connsiteY12" fmla="*/ 0 h 6127108"/>
                <a:gd name="connsiteX13" fmla="*/ 5483556 w 6099169"/>
                <a:gd name="connsiteY13" fmla="*/ 2124 h 6127108"/>
                <a:gd name="connsiteX14" fmla="*/ 5447937 w 6099169"/>
                <a:gd name="connsiteY14" fmla="*/ 1163481 h 6127108"/>
                <a:gd name="connsiteX15" fmla="*/ 4371706 w 6099169"/>
                <a:gd name="connsiteY15" fmla="*/ 2376394 h 6127108"/>
                <a:gd name="connsiteX16" fmla="*/ 4342562 w 6099169"/>
                <a:gd name="connsiteY16" fmla="*/ 2493123 h 6127108"/>
                <a:gd name="connsiteX17" fmla="*/ 5800858 w 6099169"/>
                <a:gd name="connsiteY17" fmla="*/ 4915246 h 6127108"/>
                <a:gd name="connsiteX18" fmla="*/ 6099169 w 6099169"/>
                <a:gd name="connsiteY18" fmla="*/ 5279142 h 6127108"/>
                <a:gd name="connsiteX19" fmla="*/ 6097067 w 6099169"/>
                <a:gd name="connsiteY19" fmla="*/ 6127108 h 6127108"/>
                <a:gd name="connsiteX20" fmla="*/ 3404617 w 6099169"/>
                <a:gd name="connsiteY20" fmla="*/ 6124353 h 6127108"/>
                <a:gd name="connsiteX21" fmla="*/ 3385511 w 6099169"/>
                <a:gd name="connsiteY21" fmla="*/ 6110919 h 6127108"/>
                <a:gd name="connsiteX22" fmla="*/ 3322497 w 6099169"/>
                <a:gd name="connsiteY22" fmla="*/ 5994988 h 6127108"/>
                <a:gd name="connsiteX23" fmla="*/ 3672234 w 6099169"/>
                <a:gd name="connsiteY23" fmla="*/ 5703166 h 6127108"/>
                <a:gd name="connsiteX24" fmla="*/ 3847102 w 6099169"/>
                <a:gd name="connsiteY24" fmla="*/ 5119522 h 6127108"/>
                <a:gd name="connsiteX25" fmla="*/ 3147629 w 6099169"/>
                <a:gd name="connsiteY25" fmla="*/ 3981416 h 6127108"/>
                <a:gd name="connsiteX26" fmla="*/ 3031050 w 6099169"/>
                <a:gd name="connsiteY26" fmla="*/ 3952233 h 6127108"/>
                <a:gd name="connsiteX27" fmla="*/ 2185853 w 6099169"/>
                <a:gd name="connsiteY27" fmla="*/ 5265433 h 6127108"/>
                <a:gd name="connsiteX28" fmla="*/ 2739603 w 6099169"/>
                <a:gd name="connsiteY28" fmla="*/ 5761530 h 6127108"/>
                <a:gd name="connsiteX29" fmla="*/ 2972761 w 6099169"/>
                <a:gd name="connsiteY29" fmla="*/ 5994988 h 6127108"/>
                <a:gd name="connsiteX30" fmla="*/ 2891304 w 6099169"/>
                <a:gd name="connsiteY30" fmla="*/ 6110919 h 6127108"/>
                <a:gd name="connsiteX31" fmla="*/ 2867402 w 6099169"/>
                <a:gd name="connsiteY31" fmla="*/ 6124353 h 6127108"/>
                <a:gd name="connsiteX32" fmla="*/ 38826 w 6099169"/>
                <a:gd name="connsiteY32" fmla="*/ 6124353 h 6127108"/>
                <a:gd name="connsiteX33" fmla="*/ 14060 w 6099169"/>
                <a:gd name="connsiteY33" fmla="*/ 6091597 h 6127108"/>
                <a:gd name="connsiteX34" fmla="*/ 0 w 6099169"/>
                <a:gd name="connsiteY34" fmla="*/ 6024170 h 6127108"/>
                <a:gd name="connsiteX35" fmla="*/ 349737 w 6099169"/>
                <a:gd name="connsiteY35" fmla="*/ 5732348 h 6127108"/>
                <a:gd name="connsiteX36" fmla="*/ 1457236 w 6099169"/>
                <a:gd name="connsiteY36" fmla="*/ 5090339 h 6127108"/>
                <a:gd name="connsiteX37" fmla="*/ 2768748 w 6099169"/>
                <a:gd name="connsiteY37" fmla="*/ 3514500 h 6127108"/>
                <a:gd name="connsiteX38" fmla="*/ 2768748 w 6099169"/>
                <a:gd name="connsiteY38" fmla="*/ 3339407 h 6127108"/>
                <a:gd name="connsiteX39" fmla="*/ 1544670 w 6099169"/>
                <a:gd name="connsiteY39" fmla="*/ 1238288 h 6127108"/>
                <a:gd name="connsiteX40" fmla="*/ 612039 w 6099169"/>
                <a:gd name="connsiteY40" fmla="*/ 450369 h 6127108"/>
                <a:gd name="connsiteX41" fmla="*/ 145724 w 6099169"/>
                <a:gd name="connsiteY41" fmla="*/ 129365 h 6127108"/>
                <a:gd name="connsiteX42" fmla="*/ 189896 w 6099169"/>
                <a:gd name="connsiteY42" fmla="*/ 31331 h 6127108"/>
                <a:gd name="connsiteX43" fmla="*/ 228775 w 6099169"/>
                <a:gd name="connsiteY43" fmla="*/ 0 h 6127108"/>
                <a:gd name="connsiteX0" fmla="*/ 228775 w 6099169"/>
                <a:gd name="connsiteY0" fmla="*/ 0 h 6127108"/>
                <a:gd name="connsiteX1" fmla="*/ 3674256 w 6099169"/>
                <a:gd name="connsiteY1" fmla="*/ 0 h 6127108"/>
                <a:gd name="connsiteX2" fmla="*/ 3679520 w 6099169"/>
                <a:gd name="connsiteY2" fmla="*/ 1693 h 6127108"/>
                <a:gd name="connsiteX3" fmla="*/ 3788812 w 6099169"/>
                <a:gd name="connsiteY3" fmla="*/ 158547 h 6127108"/>
                <a:gd name="connsiteX4" fmla="*/ 3526510 w 6099169"/>
                <a:gd name="connsiteY4" fmla="*/ 421187 h 6127108"/>
                <a:gd name="connsiteX5" fmla="*/ 3264208 w 6099169"/>
                <a:gd name="connsiteY5" fmla="*/ 683827 h 6127108"/>
                <a:gd name="connsiteX6" fmla="*/ 3992825 w 6099169"/>
                <a:gd name="connsiteY6" fmla="*/ 1967844 h 6127108"/>
                <a:gd name="connsiteX7" fmla="*/ 4109404 w 6099169"/>
                <a:gd name="connsiteY7" fmla="*/ 1967844 h 6127108"/>
                <a:gd name="connsiteX8" fmla="*/ 4838022 w 6099169"/>
                <a:gd name="connsiteY8" fmla="*/ 975649 h 6127108"/>
                <a:gd name="connsiteX9" fmla="*/ 4663154 w 6099169"/>
                <a:gd name="connsiteY9" fmla="*/ 450369 h 6127108"/>
                <a:gd name="connsiteX10" fmla="*/ 4196838 w 6099169"/>
                <a:gd name="connsiteY10" fmla="*/ 158547 h 6127108"/>
                <a:gd name="connsiteX11" fmla="*/ 4302488 w 6099169"/>
                <a:gd name="connsiteY11" fmla="*/ 12636 h 6127108"/>
                <a:gd name="connsiteX12" fmla="*/ 4332963 w 6099169"/>
                <a:gd name="connsiteY12" fmla="*/ 0 h 6127108"/>
                <a:gd name="connsiteX13" fmla="*/ 5436845 w 6099169"/>
                <a:gd name="connsiteY13" fmla="*/ 4247 h 6127108"/>
                <a:gd name="connsiteX14" fmla="*/ 5447937 w 6099169"/>
                <a:gd name="connsiteY14" fmla="*/ 1163481 h 6127108"/>
                <a:gd name="connsiteX15" fmla="*/ 4371706 w 6099169"/>
                <a:gd name="connsiteY15" fmla="*/ 2376394 h 6127108"/>
                <a:gd name="connsiteX16" fmla="*/ 4342562 w 6099169"/>
                <a:gd name="connsiteY16" fmla="*/ 2493123 h 6127108"/>
                <a:gd name="connsiteX17" fmla="*/ 5800858 w 6099169"/>
                <a:gd name="connsiteY17" fmla="*/ 4915246 h 6127108"/>
                <a:gd name="connsiteX18" fmla="*/ 6099169 w 6099169"/>
                <a:gd name="connsiteY18" fmla="*/ 5279142 h 6127108"/>
                <a:gd name="connsiteX19" fmla="*/ 6097067 w 6099169"/>
                <a:gd name="connsiteY19" fmla="*/ 6127108 h 6127108"/>
                <a:gd name="connsiteX20" fmla="*/ 3404617 w 6099169"/>
                <a:gd name="connsiteY20" fmla="*/ 6124353 h 6127108"/>
                <a:gd name="connsiteX21" fmla="*/ 3385511 w 6099169"/>
                <a:gd name="connsiteY21" fmla="*/ 6110919 h 6127108"/>
                <a:gd name="connsiteX22" fmla="*/ 3322497 w 6099169"/>
                <a:gd name="connsiteY22" fmla="*/ 5994988 h 6127108"/>
                <a:gd name="connsiteX23" fmla="*/ 3672234 w 6099169"/>
                <a:gd name="connsiteY23" fmla="*/ 5703166 h 6127108"/>
                <a:gd name="connsiteX24" fmla="*/ 3847102 w 6099169"/>
                <a:gd name="connsiteY24" fmla="*/ 5119522 h 6127108"/>
                <a:gd name="connsiteX25" fmla="*/ 3147629 w 6099169"/>
                <a:gd name="connsiteY25" fmla="*/ 3981416 h 6127108"/>
                <a:gd name="connsiteX26" fmla="*/ 3031050 w 6099169"/>
                <a:gd name="connsiteY26" fmla="*/ 3952233 h 6127108"/>
                <a:gd name="connsiteX27" fmla="*/ 2185853 w 6099169"/>
                <a:gd name="connsiteY27" fmla="*/ 5265433 h 6127108"/>
                <a:gd name="connsiteX28" fmla="*/ 2739603 w 6099169"/>
                <a:gd name="connsiteY28" fmla="*/ 5761530 h 6127108"/>
                <a:gd name="connsiteX29" fmla="*/ 2972761 w 6099169"/>
                <a:gd name="connsiteY29" fmla="*/ 5994988 h 6127108"/>
                <a:gd name="connsiteX30" fmla="*/ 2891304 w 6099169"/>
                <a:gd name="connsiteY30" fmla="*/ 6110919 h 6127108"/>
                <a:gd name="connsiteX31" fmla="*/ 2867402 w 6099169"/>
                <a:gd name="connsiteY31" fmla="*/ 6124353 h 6127108"/>
                <a:gd name="connsiteX32" fmla="*/ 38826 w 6099169"/>
                <a:gd name="connsiteY32" fmla="*/ 6124353 h 6127108"/>
                <a:gd name="connsiteX33" fmla="*/ 14060 w 6099169"/>
                <a:gd name="connsiteY33" fmla="*/ 6091597 h 6127108"/>
                <a:gd name="connsiteX34" fmla="*/ 0 w 6099169"/>
                <a:gd name="connsiteY34" fmla="*/ 6024170 h 6127108"/>
                <a:gd name="connsiteX35" fmla="*/ 349737 w 6099169"/>
                <a:gd name="connsiteY35" fmla="*/ 5732348 h 6127108"/>
                <a:gd name="connsiteX36" fmla="*/ 1457236 w 6099169"/>
                <a:gd name="connsiteY36" fmla="*/ 5090339 h 6127108"/>
                <a:gd name="connsiteX37" fmla="*/ 2768748 w 6099169"/>
                <a:gd name="connsiteY37" fmla="*/ 3514500 h 6127108"/>
                <a:gd name="connsiteX38" fmla="*/ 2768748 w 6099169"/>
                <a:gd name="connsiteY38" fmla="*/ 3339407 h 6127108"/>
                <a:gd name="connsiteX39" fmla="*/ 1544670 w 6099169"/>
                <a:gd name="connsiteY39" fmla="*/ 1238288 h 6127108"/>
                <a:gd name="connsiteX40" fmla="*/ 612039 w 6099169"/>
                <a:gd name="connsiteY40" fmla="*/ 450369 h 6127108"/>
                <a:gd name="connsiteX41" fmla="*/ 145724 w 6099169"/>
                <a:gd name="connsiteY41" fmla="*/ 129365 h 6127108"/>
                <a:gd name="connsiteX42" fmla="*/ 189896 w 6099169"/>
                <a:gd name="connsiteY42" fmla="*/ 31331 h 6127108"/>
                <a:gd name="connsiteX43" fmla="*/ 228775 w 6099169"/>
                <a:gd name="connsiteY43" fmla="*/ 0 h 6127108"/>
                <a:gd name="connsiteX0" fmla="*/ 228775 w 6099169"/>
                <a:gd name="connsiteY0" fmla="*/ 4246 h 6131354"/>
                <a:gd name="connsiteX1" fmla="*/ 3674256 w 6099169"/>
                <a:gd name="connsiteY1" fmla="*/ 4246 h 6131354"/>
                <a:gd name="connsiteX2" fmla="*/ 3679520 w 6099169"/>
                <a:gd name="connsiteY2" fmla="*/ 5939 h 6131354"/>
                <a:gd name="connsiteX3" fmla="*/ 3788812 w 6099169"/>
                <a:gd name="connsiteY3" fmla="*/ 162793 h 6131354"/>
                <a:gd name="connsiteX4" fmla="*/ 3526510 w 6099169"/>
                <a:gd name="connsiteY4" fmla="*/ 425433 h 6131354"/>
                <a:gd name="connsiteX5" fmla="*/ 3264208 w 6099169"/>
                <a:gd name="connsiteY5" fmla="*/ 688073 h 6131354"/>
                <a:gd name="connsiteX6" fmla="*/ 3992825 w 6099169"/>
                <a:gd name="connsiteY6" fmla="*/ 1972090 h 6131354"/>
                <a:gd name="connsiteX7" fmla="*/ 4109404 w 6099169"/>
                <a:gd name="connsiteY7" fmla="*/ 1972090 h 6131354"/>
                <a:gd name="connsiteX8" fmla="*/ 4838022 w 6099169"/>
                <a:gd name="connsiteY8" fmla="*/ 979895 h 6131354"/>
                <a:gd name="connsiteX9" fmla="*/ 4663154 w 6099169"/>
                <a:gd name="connsiteY9" fmla="*/ 454615 h 6131354"/>
                <a:gd name="connsiteX10" fmla="*/ 4196838 w 6099169"/>
                <a:gd name="connsiteY10" fmla="*/ 162793 h 6131354"/>
                <a:gd name="connsiteX11" fmla="*/ 4302488 w 6099169"/>
                <a:gd name="connsiteY11" fmla="*/ 16882 h 6131354"/>
                <a:gd name="connsiteX12" fmla="*/ 4332963 w 6099169"/>
                <a:gd name="connsiteY12" fmla="*/ 4246 h 6131354"/>
                <a:gd name="connsiteX13" fmla="*/ 5451708 w 6099169"/>
                <a:gd name="connsiteY13" fmla="*/ 0 h 6131354"/>
                <a:gd name="connsiteX14" fmla="*/ 5447937 w 6099169"/>
                <a:gd name="connsiteY14" fmla="*/ 1167727 h 6131354"/>
                <a:gd name="connsiteX15" fmla="*/ 4371706 w 6099169"/>
                <a:gd name="connsiteY15" fmla="*/ 2380640 h 6131354"/>
                <a:gd name="connsiteX16" fmla="*/ 4342562 w 6099169"/>
                <a:gd name="connsiteY16" fmla="*/ 2497369 h 6131354"/>
                <a:gd name="connsiteX17" fmla="*/ 5800858 w 6099169"/>
                <a:gd name="connsiteY17" fmla="*/ 4919492 h 6131354"/>
                <a:gd name="connsiteX18" fmla="*/ 6099169 w 6099169"/>
                <a:gd name="connsiteY18" fmla="*/ 5283388 h 6131354"/>
                <a:gd name="connsiteX19" fmla="*/ 6097067 w 6099169"/>
                <a:gd name="connsiteY19" fmla="*/ 6131354 h 6131354"/>
                <a:gd name="connsiteX20" fmla="*/ 3404617 w 6099169"/>
                <a:gd name="connsiteY20" fmla="*/ 6128599 h 6131354"/>
                <a:gd name="connsiteX21" fmla="*/ 3385511 w 6099169"/>
                <a:gd name="connsiteY21" fmla="*/ 6115165 h 6131354"/>
                <a:gd name="connsiteX22" fmla="*/ 3322497 w 6099169"/>
                <a:gd name="connsiteY22" fmla="*/ 5999234 h 6131354"/>
                <a:gd name="connsiteX23" fmla="*/ 3672234 w 6099169"/>
                <a:gd name="connsiteY23" fmla="*/ 5707412 h 6131354"/>
                <a:gd name="connsiteX24" fmla="*/ 3847102 w 6099169"/>
                <a:gd name="connsiteY24" fmla="*/ 5123768 h 6131354"/>
                <a:gd name="connsiteX25" fmla="*/ 3147629 w 6099169"/>
                <a:gd name="connsiteY25" fmla="*/ 3985662 h 6131354"/>
                <a:gd name="connsiteX26" fmla="*/ 3031050 w 6099169"/>
                <a:gd name="connsiteY26" fmla="*/ 3956479 h 6131354"/>
                <a:gd name="connsiteX27" fmla="*/ 2185853 w 6099169"/>
                <a:gd name="connsiteY27" fmla="*/ 5269679 h 6131354"/>
                <a:gd name="connsiteX28" fmla="*/ 2739603 w 6099169"/>
                <a:gd name="connsiteY28" fmla="*/ 5765776 h 6131354"/>
                <a:gd name="connsiteX29" fmla="*/ 2972761 w 6099169"/>
                <a:gd name="connsiteY29" fmla="*/ 5999234 h 6131354"/>
                <a:gd name="connsiteX30" fmla="*/ 2891304 w 6099169"/>
                <a:gd name="connsiteY30" fmla="*/ 6115165 h 6131354"/>
                <a:gd name="connsiteX31" fmla="*/ 2867402 w 6099169"/>
                <a:gd name="connsiteY31" fmla="*/ 6128599 h 6131354"/>
                <a:gd name="connsiteX32" fmla="*/ 38826 w 6099169"/>
                <a:gd name="connsiteY32" fmla="*/ 6128599 h 6131354"/>
                <a:gd name="connsiteX33" fmla="*/ 14060 w 6099169"/>
                <a:gd name="connsiteY33" fmla="*/ 6095843 h 6131354"/>
                <a:gd name="connsiteX34" fmla="*/ 0 w 6099169"/>
                <a:gd name="connsiteY34" fmla="*/ 6028416 h 6131354"/>
                <a:gd name="connsiteX35" fmla="*/ 349737 w 6099169"/>
                <a:gd name="connsiteY35" fmla="*/ 5736594 h 6131354"/>
                <a:gd name="connsiteX36" fmla="*/ 1457236 w 6099169"/>
                <a:gd name="connsiteY36" fmla="*/ 5094585 h 6131354"/>
                <a:gd name="connsiteX37" fmla="*/ 2768748 w 6099169"/>
                <a:gd name="connsiteY37" fmla="*/ 3518746 h 6131354"/>
                <a:gd name="connsiteX38" fmla="*/ 2768748 w 6099169"/>
                <a:gd name="connsiteY38" fmla="*/ 3343653 h 6131354"/>
                <a:gd name="connsiteX39" fmla="*/ 1544670 w 6099169"/>
                <a:gd name="connsiteY39" fmla="*/ 1242534 h 6131354"/>
                <a:gd name="connsiteX40" fmla="*/ 612039 w 6099169"/>
                <a:gd name="connsiteY40" fmla="*/ 454615 h 6131354"/>
                <a:gd name="connsiteX41" fmla="*/ 145724 w 6099169"/>
                <a:gd name="connsiteY41" fmla="*/ 133611 h 6131354"/>
                <a:gd name="connsiteX42" fmla="*/ 189896 w 6099169"/>
                <a:gd name="connsiteY42" fmla="*/ 35577 h 6131354"/>
                <a:gd name="connsiteX43" fmla="*/ 228775 w 6099169"/>
                <a:gd name="connsiteY43" fmla="*/ 4246 h 6131354"/>
                <a:gd name="connsiteX0" fmla="*/ 228775 w 6099169"/>
                <a:gd name="connsiteY0" fmla="*/ 4246 h 6131354"/>
                <a:gd name="connsiteX1" fmla="*/ 3674256 w 6099169"/>
                <a:gd name="connsiteY1" fmla="*/ 4246 h 6131354"/>
                <a:gd name="connsiteX2" fmla="*/ 3679520 w 6099169"/>
                <a:gd name="connsiteY2" fmla="*/ 5939 h 6131354"/>
                <a:gd name="connsiteX3" fmla="*/ 3788812 w 6099169"/>
                <a:gd name="connsiteY3" fmla="*/ 162793 h 6131354"/>
                <a:gd name="connsiteX4" fmla="*/ 3526510 w 6099169"/>
                <a:gd name="connsiteY4" fmla="*/ 425433 h 6131354"/>
                <a:gd name="connsiteX5" fmla="*/ 3264208 w 6099169"/>
                <a:gd name="connsiteY5" fmla="*/ 688073 h 6131354"/>
                <a:gd name="connsiteX6" fmla="*/ 3992825 w 6099169"/>
                <a:gd name="connsiteY6" fmla="*/ 1972090 h 6131354"/>
                <a:gd name="connsiteX7" fmla="*/ 4109404 w 6099169"/>
                <a:gd name="connsiteY7" fmla="*/ 1972090 h 6131354"/>
                <a:gd name="connsiteX8" fmla="*/ 4838022 w 6099169"/>
                <a:gd name="connsiteY8" fmla="*/ 979895 h 6131354"/>
                <a:gd name="connsiteX9" fmla="*/ 4663154 w 6099169"/>
                <a:gd name="connsiteY9" fmla="*/ 454615 h 6131354"/>
                <a:gd name="connsiteX10" fmla="*/ 4196838 w 6099169"/>
                <a:gd name="connsiteY10" fmla="*/ 162793 h 6131354"/>
                <a:gd name="connsiteX11" fmla="*/ 4302488 w 6099169"/>
                <a:gd name="connsiteY11" fmla="*/ 16882 h 6131354"/>
                <a:gd name="connsiteX12" fmla="*/ 4332963 w 6099169"/>
                <a:gd name="connsiteY12" fmla="*/ 4246 h 6131354"/>
                <a:gd name="connsiteX13" fmla="*/ 5451708 w 6099169"/>
                <a:gd name="connsiteY13" fmla="*/ 0 h 6131354"/>
                <a:gd name="connsiteX14" fmla="*/ 5447937 w 6099169"/>
                <a:gd name="connsiteY14" fmla="*/ 1167727 h 6131354"/>
                <a:gd name="connsiteX15" fmla="*/ 4371706 w 6099169"/>
                <a:gd name="connsiteY15" fmla="*/ 2380640 h 6131354"/>
                <a:gd name="connsiteX16" fmla="*/ 4342562 w 6099169"/>
                <a:gd name="connsiteY16" fmla="*/ 2497369 h 6131354"/>
                <a:gd name="connsiteX17" fmla="*/ 5800858 w 6099169"/>
                <a:gd name="connsiteY17" fmla="*/ 4919492 h 6131354"/>
                <a:gd name="connsiteX18" fmla="*/ 6099169 w 6099169"/>
                <a:gd name="connsiteY18" fmla="*/ 5283388 h 6131354"/>
                <a:gd name="connsiteX19" fmla="*/ 6097067 w 6099169"/>
                <a:gd name="connsiteY19" fmla="*/ 6131354 h 6131354"/>
                <a:gd name="connsiteX20" fmla="*/ 3404617 w 6099169"/>
                <a:gd name="connsiteY20" fmla="*/ 6128599 h 6131354"/>
                <a:gd name="connsiteX21" fmla="*/ 3385511 w 6099169"/>
                <a:gd name="connsiteY21" fmla="*/ 6115165 h 6131354"/>
                <a:gd name="connsiteX22" fmla="*/ 3322497 w 6099169"/>
                <a:gd name="connsiteY22" fmla="*/ 5999234 h 6131354"/>
                <a:gd name="connsiteX23" fmla="*/ 3672234 w 6099169"/>
                <a:gd name="connsiteY23" fmla="*/ 5707412 h 6131354"/>
                <a:gd name="connsiteX24" fmla="*/ 3847102 w 6099169"/>
                <a:gd name="connsiteY24" fmla="*/ 5123768 h 6131354"/>
                <a:gd name="connsiteX25" fmla="*/ 3147629 w 6099169"/>
                <a:gd name="connsiteY25" fmla="*/ 3985662 h 6131354"/>
                <a:gd name="connsiteX26" fmla="*/ 3031050 w 6099169"/>
                <a:gd name="connsiteY26" fmla="*/ 3956479 h 6131354"/>
                <a:gd name="connsiteX27" fmla="*/ 2185853 w 6099169"/>
                <a:gd name="connsiteY27" fmla="*/ 5269679 h 6131354"/>
                <a:gd name="connsiteX28" fmla="*/ 2739603 w 6099169"/>
                <a:gd name="connsiteY28" fmla="*/ 5765776 h 6131354"/>
                <a:gd name="connsiteX29" fmla="*/ 2972761 w 6099169"/>
                <a:gd name="connsiteY29" fmla="*/ 5999234 h 6131354"/>
                <a:gd name="connsiteX30" fmla="*/ 2891304 w 6099169"/>
                <a:gd name="connsiteY30" fmla="*/ 6115165 h 6131354"/>
                <a:gd name="connsiteX31" fmla="*/ 2867402 w 6099169"/>
                <a:gd name="connsiteY31" fmla="*/ 6128599 h 6131354"/>
                <a:gd name="connsiteX32" fmla="*/ 38826 w 6099169"/>
                <a:gd name="connsiteY32" fmla="*/ 6128599 h 6131354"/>
                <a:gd name="connsiteX33" fmla="*/ 14060 w 6099169"/>
                <a:gd name="connsiteY33" fmla="*/ 6095843 h 6131354"/>
                <a:gd name="connsiteX34" fmla="*/ 0 w 6099169"/>
                <a:gd name="connsiteY34" fmla="*/ 6028416 h 6131354"/>
                <a:gd name="connsiteX35" fmla="*/ 349737 w 6099169"/>
                <a:gd name="connsiteY35" fmla="*/ 5736594 h 6131354"/>
                <a:gd name="connsiteX36" fmla="*/ 1457236 w 6099169"/>
                <a:gd name="connsiteY36" fmla="*/ 5094585 h 6131354"/>
                <a:gd name="connsiteX37" fmla="*/ 2768748 w 6099169"/>
                <a:gd name="connsiteY37" fmla="*/ 3518746 h 6131354"/>
                <a:gd name="connsiteX38" fmla="*/ 2768748 w 6099169"/>
                <a:gd name="connsiteY38" fmla="*/ 3343653 h 6131354"/>
                <a:gd name="connsiteX39" fmla="*/ 1544670 w 6099169"/>
                <a:gd name="connsiteY39" fmla="*/ 1242534 h 6131354"/>
                <a:gd name="connsiteX40" fmla="*/ 612039 w 6099169"/>
                <a:gd name="connsiteY40" fmla="*/ 454615 h 6131354"/>
                <a:gd name="connsiteX41" fmla="*/ 145724 w 6099169"/>
                <a:gd name="connsiteY41" fmla="*/ 133611 h 6131354"/>
                <a:gd name="connsiteX42" fmla="*/ 189896 w 6099169"/>
                <a:gd name="connsiteY42" fmla="*/ 35577 h 6131354"/>
                <a:gd name="connsiteX43" fmla="*/ 228775 w 6099169"/>
                <a:gd name="connsiteY43" fmla="*/ 4246 h 6131354"/>
                <a:gd name="connsiteX0" fmla="*/ 228775 w 6099169"/>
                <a:gd name="connsiteY0" fmla="*/ 4246 h 6131354"/>
                <a:gd name="connsiteX1" fmla="*/ 3674256 w 6099169"/>
                <a:gd name="connsiteY1" fmla="*/ 4246 h 6131354"/>
                <a:gd name="connsiteX2" fmla="*/ 3679520 w 6099169"/>
                <a:gd name="connsiteY2" fmla="*/ 5939 h 6131354"/>
                <a:gd name="connsiteX3" fmla="*/ 3788812 w 6099169"/>
                <a:gd name="connsiteY3" fmla="*/ 162793 h 6131354"/>
                <a:gd name="connsiteX4" fmla="*/ 3526510 w 6099169"/>
                <a:gd name="connsiteY4" fmla="*/ 425433 h 6131354"/>
                <a:gd name="connsiteX5" fmla="*/ 3264208 w 6099169"/>
                <a:gd name="connsiteY5" fmla="*/ 688073 h 6131354"/>
                <a:gd name="connsiteX6" fmla="*/ 3992825 w 6099169"/>
                <a:gd name="connsiteY6" fmla="*/ 1972090 h 6131354"/>
                <a:gd name="connsiteX7" fmla="*/ 4109404 w 6099169"/>
                <a:gd name="connsiteY7" fmla="*/ 1972090 h 6131354"/>
                <a:gd name="connsiteX8" fmla="*/ 4838022 w 6099169"/>
                <a:gd name="connsiteY8" fmla="*/ 979895 h 6131354"/>
                <a:gd name="connsiteX9" fmla="*/ 4663154 w 6099169"/>
                <a:gd name="connsiteY9" fmla="*/ 454615 h 6131354"/>
                <a:gd name="connsiteX10" fmla="*/ 4196838 w 6099169"/>
                <a:gd name="connsiteY10" fmla="*/ 162793 h 6131354"/>
                <a:gd name="connsiteX11" fmla="*/ 4302488 w 6099169"/>
                <a:gd name="connsiteY11" fmla="*/ 16882 h 6131354"/>
                <a:gd name="connsiteX12" fmla="*/ 4332963 w 6099169"/>
                <a:gd name="connsiteY12" fmla="*/ 4246 h 6131354"/>
                <a:gd name="connsiteX13" fmla="*/ 5430475 w 6099169"/>
                <a:gd name="connsiteY13" fmla="*/ 0 h 6131354"/>
                <a:gd name="connsiteX14" fmla="*/ 5447937 w 6099169"/>
                <a:gd name="connsiteY14" fmla="*/ 1167727 h 6131354"/>
                <a:gd name="connsiteX15" fmla="*/ 4371706 w 6099169"/>
                <a:gd name="connsiteY15" fmla="*/ 2380640 h 6131354"/>
                <a:gd name="connsiteX16" fmla="*/ 4342562 w 6099169"/>
                <a:gd name="connsiteY16" fmla="*/ 2497369 h 6131354"/>
                <a:gd name="connsiteX17" fmla="*/ 5800858 w 6099169"/>
                <a:gd name="connsiteY17" fmla="*/ 4919492 h 6131354"/>
                <a:gd name="connsiteX18" fmla="*/ 6099169 w 6099169"/>
                <a:gd name="connsiteY18" fmla="*/ 5283388 h 6131354"/>
                <a:gd name="connsiteX19" fmla="*/ 6097067 w 6099169"/>
                <a:gd name="connsiteY19" fmla="*/ 6131354 h 6131354"/>
                <a:gd name="connsiteX20" fmla="*/ 3404617 w 6099169"/>
                <a:gd name="connsiteY20" fmla="*/ 6128599 h 6131354"/>
                <a:gd name="connsiteX21" fmla="*/ 3385511 w 6099169"/>
                <a:gd name="connsiteY21" fmla="*/ 6115165 h 6131354"/>
                <a:gd name="connsiteX22" fmla="*/ 3322497 w 6099169"/>
                <a:gd name="connsiteY22" fmla="*/ 5999234 h 6131354"/>
                <a:gd name="connsiteX23" fmla="*/ 3672234 w 6099169"/>
                <a:gd name="connsiteY23" fmla="*/ 5707412 h 6131354"/>
                <a:gd name="connsiteX24" fmla="*/ 3847102 w 6099169"/>
                <a:gd name="connsiteY24" fmla="*/ 5123768 h 6131354"/>
                <a:gd name="connsiteX25" fmla="*/ 3147629 w 6099169"/>
                <a:gd name="connsiteY25" fmla="*/ 3985662 h 6131354"/>
                <a:gd name="connsiteX26" fmla="*/ 3031050 w 6099169"/>
                <a:gd name="connsiteY26" fmla="*/ 3956479 h 6131354"/>
                <a:gd name="connsiteX27" fmla="*/ 2185853 w 6099169"/>
                <a:gd name="connsiteY27" fmla="*/ 5269679 h 6131354"/>
                <a:gd name="connsiteX28" fmla="*/ 2739603 w 6099169"/>
                <a:gd name="connsiteY28" fmla="*/ 5765776 h 6131354"/>
                <a:gd name="connsiteX29" fmla="*/ 2972761 w 6099169"/>
                <a:gd name="connsiteY29" fmla="*/ 5999234 h 6131354"/>
                <a:gd name="connsiteX30" fmla="*/ 2891304 w 6099169"/>
                <a:gd name="connsiteY30" fmla="*/ 6115165 h 6131354"/>
                <a:gd name="connsiteX31" fmla="*/ 2867402 w 6099169"/>
                <a:gd name="connsiteY31" fmla="*/ 6128599 h 6131354"/>
                <a:gd name="connsiteX32" fmla="*/ 38826 w 6099169"/>
                <a:gd name="connsiteY32" fmla="*/ 6128599 h 6131354"/>
                <a:gd name="connsiteX33" fmla="*/ 14060 w 6099169"/>
                <a:gd name="connsiteY33" fmla="*/ 6095843 h 6131354"/>
                <a:gd name="connsiteX34" fmla="*/ 0 w 6099169"/>
                <a:gd name="connsiteY34" fmla="*/ 6028416 h 6131354"/>
                <a:gd name="connsiteX35" fmla="*/ 349737 w 6099169"/>
                <a:gd name="connsiteY35" fmla="*/ 5736594 h 6131354"/>
                <a:gd name="connsiteX36" fmla="*/ 1457236 w 6099169"/>
                <a:gd name="connsiteY36" fmla="*/ 5094585 h 6131354"/>
                <a:gd name="connsiteX37" fmla="*/ 2768748 w 6099169"/>
                <a:gd name="connsiteY37" fmla="*/ 3518746 h 6131354"/>
                <a:gd name="connsiteX38" fmla="*/ 2768748 w 6099169"/>
                <a:gd name="connsiteY38" fmla="*/ 3343653 h 6131354"/>
                <a:gd name="connsiteX39" fmla="*/ 1544670 w 6099169"/>
                <a:gd name="connsiteY39" fmla="*/ 1242534 h 6131354"/>
                <a:gd name="connsiteX40" fmla="*/ 612039 w 6099169"/>
                <a:gd name="connsiteY40" fmla="*/ 454615 h 6131354"/>
                <a:gd name="connsiteX41" fmla="*/ 145724 w 6099169"/>
                <a:gd name="connsiteY41" fmla="*/ 133611 h 6131354"/>
                <a:gd name="connsiteX42" fmla="*/ 189896 w 6099169"/>
                <a:gd name="connsiteY42" fmla="*/ 35577 h 6131354"/>
                <a:gd name="connsiteX43" fmla="*/ 228775 w 6099169"/>
                <a:gd name="connsiteY43" fmla="*/ 4246 h 6131354"/>
                <a:gd name="connsiteX0" fmla="*/ 228775 w 6099169"/>
                <a:gd name="connsiteY0" fmla="*/ 0 h 6127108"/>
                <a:gd name="connsiteX1" fmla="*/ 3674256 w 6099169"/>
                <a:gd name="connsiteY1" fmla="*/ 0 h 6127108"/>
                <a:gd name="connsiteX2" fmla="*/ 3679520 w 6099169"/>
                <a:gd name="connsiteY2" fmla="*/ 1693 h 6127108"/>
                <a:gd name="connsiteX3" fmla="*/ 3788812 w 6099169"/>
                <a:gd name="connsiteY3" fmla="*/ 158547 h 6127108"/>
                <a:gd name="connsiteX4" fmla="*/ 3526510 w 6099169"/>
                <a:gd name="connsiteY4" fmla="*/ 421187 h 6127108"/>
                <a:gd name="connsiteX5" fmla="*/ 3264208 w 6099169"/>
                <a:gd name="connsiteY5" fmla="*/ 683827 h 6127108"/>
                <a:gd name="connsiteX6" fmla="*/ 3992825 w 6099169"/>
                <a:gd name="connsiteY6" fmla="*/ 1967844 h 6127108"/>
                <a:gd name="connsiteX7" fmla="*/ 4109404 w 6099169"/>
                <a:gd name="connsiteY7" fmla="*/ 1967844 h 6127108"/>
                <a:gd name="connsiteX8" fmla="*/ 4838022 w 6099169"/>
                <a:gd name="connsiteY8" fmla="*/ 975649 h 6127108"/>
                <a:gd name="connsiteX9" fmla="*/ 4663154 w 6099169"/>
                <a:gd name="connsiteY9" fmla="*/ 450369 h 6127108"/>
                <a:gd name="connsiteX10" fmla="*/ 4196838 w 6099169"/>
                <a:gd name="connsiteY10" fmla="*/ 158547 h 6127108"/>
                <a:gd name="connsiteX11" fmla="*/ 4302488 w 6099169"/>
                <a:gd name="connsiteY11" fmla="*/ 12636 h 6127108"/>
                <a:gd name="connsiteX12" fmla="*/ 4332963 w 6099169"/>
                <a:gd name="connsiteY12" fmla="*/ 0 h 6127108"/>
                <a:gd name="connsiteX13" fmla="*/ 5445337 w 6099169"/>
                <a:gd name="connsiteY13" fmla="*/ 1 h 6127108"/>
                <a:gd name="connsiteX14" fmla="*/ 5447937 w 6099169"/>
                <a:gd name="connsiteY14" fmla="*/ 1163481 h 6127108"/>
                <a:gd name="connsiteX15" fmla="*/ 4371706 w 6099169"/>
                <a:gd name="connsiteY15" fmla="*/ 2376394 h 6127108"/>
                <a:gd name="connsiteX16" fmla="*/ 4342562 w 6099169"/>
                <a:gd name="connsiteY16" fmla="*/ 2493123 h 6127108"/>
                <a:gd name="connsiteX17" fmla="*/ 5800858 w 6099169"/>
                <a:gd name="connsiteY17" fmla="*/ 4915246 h 6127108"/>
                <a:gd name="connsiteX18" fmla="*/ 6099169 w 6099169"/>
                <a:gd name="connsiteY18" fmla="*/ 5279142 h 6127108"/>
                <a:gd name="connsiteX19" fmla="*/ 6097067 w 6099169"/>
                <a:gd name="connsiteY19" fmla="*/ 6127108 h 6127108"/>
                <a:gd name="connsiteX20" fmla="*/ 3404617 w 6099169"/>
                <a:gd name="connsiteY20" fmla="*/ 6124353 h 6127108"/>
                <a:gd name="connsiteX21" fmla="*/ 3385511 w 6099169"/>
                <a:gd name="connsiteY21" fmla="*/ 6110919 h 6127108"/>
                <a:gd name="connsiteX22" fmla="*/ 3322497 w 6099169"/>
                <a:gd name="connsiteY22" fmla="*/ 5994988 h 6127108"/>
                <a:gd name="connsiteX23" fmla="*/ 3672234 w 6099169"/>
                <a:gd name="connsiteY23" fmla="*/ 5703166 h 6127108"/>
                <a:gd name="connsiteX24" fmla="*/ 3847102 w 6099169"/>
                <a:gd name="connsiteY24" fmla="*/ 5119522 h 6127108"/>
                <a:gd name="connsiteX25" fmla="*/ 3147629 w 6099169"/>
                <a:gd name="connsiteY25" fmla="*/ 3981416 h 6127108"/>
                <a:gd name="connsiteX26" fmla="*/ 3031050 w 6099169"/>
                <a:gd name="connsiteY26" fmla="*/ 3952233 h 6127108"/>
                <a:gd name="connsiteX27" fmla="*/ 2185853 w 6099169"/>
                <a:gd name="connsiteY27" fmla="*/ 5265433 h 6127108"/>
                <a:gd name="connsiteX28" fmla="*/ 2739603 w 6099169"/>
                <a:gd name="connsiteY28" fmla="*/ 5761530 h 6127108"/>
                <a:gd name="connsiteX29" fmla="*/ 2972761 w 6099169"/>
                <a:gd name="connsiteY29" fmla="*/ 5994988 h 6127108"/>
                <a:gd name="connsiteX30" fmla="*/ 2891304 w 6099169"/>
                <a:gd name="connsiteY30" fmla="*/ 6110919 h 6127108"/>
                <a:gd name="connsiteX31" fmla="*/ 2867402 w 6099169"/>
                <a:gd name="connsiteY31" fmla="*/ 6124353 h 6127108"/>
                <a:gd name="connsiteX32" fmla="*/ 38826 w 6099169"/>
                <a:gd name="connsiteY32" fmla="*/ 6124353 h 6127108"/>
                <a:gd name="connsiteX33" fmla="*/ 14060 w 6099169"/>
                <a:gd name="connsiteY33" fmla="*/ 6091597 h 6127108"/>
                <a:gd name="connsiteX34" fmla="*/ 0 w 6099169"/>
                <a:gd name="connsiteY34" fmla="*/ 6024170 h 6127108"/>
                <a:gd name="connsiteX35" fmla="*/ 349737 w 6099169"/>
                <a:gd name="connsiteY35" fmla="*/ 5732348 h 6127108"/>
                <a:gd name="connsiteX36" fmla="*/ 1457236 w 6099169"/>
                <a:gd name="connsiteY36" fmla="*/ 5090339 h 6127108"/>
                <a:gd name="connsiteX37" fmla="*/ 2768748 w 6099169"/>
                <a:gd name="connsiteY37" fmla="*/ 3514500 h 6127108"/>
                <a:gd name="connsiteX38" fmla="*/ 2768748 w 6099169"/>
                <a:gd name="connsiteY38" fmla="*/ 3339407 h 6127108"/>
                <a:gd name="connsiteX39" fmla="*/ 1544670 w 6099169"/>
                <a:gd name="connsiteY39" fmla="*/ 1238288 h 6127108"/>
                <a:gd name="connsiteX40" fmla="*/ 612039 w 6099169"/>
                <a:gd name="connsiteY40" fmla="*/ 450369 h 6127108"/>
                <a:gd name="connsiteX41" fmla="*/ 145724 w 6099169"/>
                <a:gd name="connsiteY41" fmla="*/ 129365 h 6127108"/>
                <a:gd name="connsiteX42" fmla="*/ 189896 w 6099169"/>
                <a:gd name="connsiteY42" fmla="*/ 31331 h 6127108"/>
                <a:gd name="connsiteX43" fmla="*/ 228775 w 6099169"/>
                <a:gd name="connsiteY43" fmla="*/ 0 h 6127108"/>
                <a:gd name="connsiteX0" fmla="*/ 228775 w 6099169"/>
                <a:gd name="connsiteY0" fmla="*/ 0 h 6127108"/>
                <a:gd name="connsiteX1" fmla="*/ 3674256 w 6099169"/>
                <a:gd name="connsiteY1" fmla="*/ 0 h 6127108"/>
                <a:gd name="connsiteX2" fmla="*/ 3679520 w 6099169"/>
                <a:gd name="connsiteY2" fmla="*/ 1693 h 6127108"/>
                <a:gd name="connsiteX3" fmla="*/ 3788812 w 6099169"/>
                <a:gd name="connsiteY3" fmla="*/ 158547 h 6127108"/>
                <a:gd name="connsiteX4" fmla="*/ 3526510 w 6099169"/>
                <a:gd name="connsiteY4" fmla="*/ 421187 h 6127108"/>
                <a:gd name="connsiteX5" fmla="*/ 3264208 w 6099169"/>
                <a:gd name="connsiteY5" fmla="*/ 683827 h 6127108"/>
                <a:gd name="connsiteX6" fmla="*/ 3992825 w 6099169"/>
                <a:gd name="connsiteY6" fmla="*/ 1967844 h 6127108"/>
                <a:gd name="connsiteX7" fmla="*/ 4109404 w 6099169"/>
                <a:gd name="connsiteY7" fmla="*/ 1967844 h 6127108"/>
                <a:gd name="connsiteX8" fmla="*/ 4838022 w 6099169"/>
                <a:gd name="connsiteY8" fmla="*/ 975649 h 6127108"/>
                <a:gd name="connsiteX9" fmla="*/ 4663154 w 6099169"/>
                <a:gd name="connsiteY9" fmla="*/ 450369 h 6127108"/>
                <a:gd name="connsiteX10" fmla="*/ 4196838 w 6099169"/>
                <a:gd name="connsiteY10" fmla="*/ 158547 h 6127108"/>
                <a:gd name="connsiteX11" fmla="*/ 4302488 w 6099169"/>
                <a:gd name="connsiteY11" fmla="*/ 12636 h 6127108"/>
                <a:gd name="connsiteX12" fmla="*/ 4332963 w 6099169"/>
                <a:gd name="connsiteY12" fmla="*/ 0 h 6127108"/>
                <a:gd name="connsiteX13" fmla="*/ 5445337 w 6099169"/>
                <a:gd name="connsiteY13" fmla="*/ 1 h 6127108"/>
                <a:gd name="connsiteX14" fmla="*/ 5447937 w 6099169"/>
                <a:gd name="connsiteY14" fmla="*/ 1163481 h 6127108"/>
                <a:gd name="connsiteX15" fmla="*/ 4371706 w 6099169"/>
                <a:gd name="connsiteY15" fmla="*/ 2376394 h 6127108"/>
                <a:gd name="connsiteX16" fmla="*/ 4342562 w 6099169"/>
                <a:gd name="connsiteY16" fmla="*/ 2493123 h 6127108"/>
                <a:gd name="connsiteX17" fmla="*/ 5800858 w 6099169"/>
                <a:gd name="connsiteY17" fmla="*/ 4915246 h 6127108"/>
                <a:gd name="connsiteX18" fmla="*/ 6099169 w 6099169"/>
                <a:gd name="connsiteY18" fmla="*/ 5279142 h 6127108"/>
                <a:gd name="connsiteX19" fmla="*/ 6097067 w 6099169"/>
                <a:gd name="connsiteY19" fmla="*/ 6127108 h 6127108"/>
                <a:gd name="connsiteX20" fmla="*/ 3404617 w 6099169"/>
                <a:gd name="connsiteY20" fmla="*/ 6124353 h 6127108"/>
                <a:gd name="connsiteX21" fmla="*/ 3385511 w 6099169"/>
                <a:gd name="connsiteY21" fmla="*/ 6110919 h 6127108"/>
                <a:gd name="connsiteX22" fmla="*/ 3322497 w 6099169"/>
                <a:gd name="connsiteY22" fmla="*/ 5994988 h 6127108"/>
                <a:gd name="connsiteX23" fmla="*/ 3672234 w 6099169"/>
                <a:gd name="connsiteY23" fmla="*/ 5703166 h 6127108"/>
                <a:gd name="connsiteX24" fmla="*/ 3847102 w 6099169"/>
                <a:gd name="connsiteY24" fmla="*/ 5119522 h 6127108"/>
                <a:gd name="connsiteX25" fmla="*/ 3147629 w 6099169"/>
                <a:gd name="connsiteY25" fmla="*/ 3981416 h 6127108"/>
                <a:gd name="connsiteX26" fmla="*/ 3031050 w 6099169"/>
                <a:gd name="connsiteY26" fmla="*/ 3952233 h 6127108"/>
                <a:gd name="connsiteX27" fmla="*/ 2185853 w 6099169"/>
                <a:gd name="connsiteY27" fmla="*/ 5265433 h 6127108"/>
                <a:gd name="connsiteX28" fmla="*/ 2739603 w 6099169"/>
                <a:gd name="connsiteY28" fmla="*/ 5761530 h 6127108"/>
                <a:gd name="connsiteX29" fmla="*/ 2972761 w 6099169"/>
                <a:gd name="connsiteY29" fmla="*/ 5994988 h 6127108"/>
                <a:gd name="connsiteX30" fmla="*/ 2891304 w 6099169"/>
                <a:gd name="connsiteY30" fmla="*/ 6110919 h 6127108"/>
                <a:gd name="connsiteX31" fmla="*/ 2867402 w 6099169"/>
                <a:gd name="connsiteY31" fmla="*/ 6124353 h 6127108"/>
                <a:gd name="connsiteX32" fmla="*/ 38826 w 6099169"/>
                <a:gd name="connsiteY32" fmla="*/ 6124353 h 6127108"/>
                <a:gd name="connsiteX33" fmla="*/ 14060 w 6099169"/>
                <a:gd name="connsiteY33" fmla="*/ 6091597 h 6127108"/>
                <a:gd name="connsiteX34" fmla="*/ 0 w 6099169"/>
                <a:gd name="connsiteY34" fmla="*/ 6024170 h 6127108"/>
                <a:gd name="connsiteX35" fmla="*/ 349737 w 6099169"/>
                <a:gd name="connsiteY35" fmla="*/ 5732348 h 6127108"/>
                <a:gd name="connsiteX36" fmla="*/ 1457236 w 6099169"/>
                <a:gd name="connsiteY36" fmla="*/ 5090339 h 6127108"/>
                <a:gd name="connsiteX37" fmla="*/ 2768748 w 6099169"/>
                <a:gd name="connsiteY37" fmla="*/ 3514500 h 6127108"/>
                <a:gd name="connsiteX38" fmla="*/ 2768748 w 6099169"/>
                <a:gd name="connsiteY38" fmla="*/ 3339407 h 6127108"/>
                <a:gd name="connsiteX39" fmla="*/ 1544670 w 6099169"/>
                <a:gd name="connsiteY39" fmla="*/ 1238288 h 6127108"/>
                <a:gd name="connsiteX40" fmla="*/ 612039 w 6099169"/>
                <a:gd name="connsiteY40" fmla="*/ 450369 h 6127108"/>
                <a:gd name="connsiteX41" fmla="*/ 145724 w 6099169"/>
                <a:gd name="connsiteY41" fmla="*/ 129365 h 6127108"/>
                <a:gd name="connsiteX42" fmla="*/ 189896 w 6099169"/>
                <a:gd name="connsiteY42" fmla="*/ 31331 h 6127108"/>
                <a:gd name="connsiteX43" fmla="*/ 228775 w 6099169"/>
                <a:gd name="connsiteY43" fmla="*/ 0 h 6127108"/>
                <a:gd name="connsiteX0" fmla="*/ 228775 w 6264476"/>
                <a:gd name="connsiteY0" fmla="*/ 0 h 6127108"/>
                <a:gd name="connsiteX1" fmla="*/ 3674256 w 6264476"/>
                <a:gd name="connsiteY1" fmla="*/ 0 h 6127108"/>
                <a:gd name="connsiteX2" fmla="*/ 3679520 w 6264476"/>
                <a:gd name="connsiteY2" fmla="*/ 1693 h 6127108"/>
                <a:gd name="connsiteX3" fmla="*/ 3788812 w 6264476"/>
                <a:gd name="connsiteY3" fmla="*/ 158547 h 6127108"/>
                <a:gd name="connsiteX4" fmla="*/ 3526510 w 6264476"/>
                <a:gd name="connsiteY4" fmla="*/ 421187 h 6127108"/>
                <a:gd name="connsiteX5" fmla="*/ 3264208 w 6264476"/>
                <a:gd name="connsiteY5" fmla="*/ 683827 h 6127108"/>
                <a:gd name="connsiteX6" fmla="*/ 3992825 w 6264476"/>
                <a:gd name="connsiteY6" fmla="*/ 1967844 h 6127108"/>
                <a:gd name="connsiteX7" fmla="*/ 4109404 w 6264476"/>
                <a:gd name="connsiteY7" fmla="*/ 1967844 h 6127108"/>
                <a:gd name="connsiteX8" fmla="*/ 4838022 w 6264476"/>
                <a:gd name="connsiteY8" fmla="*/ 975649 h 6127108"/>
                <a:gd name="connsiteX9" fmla="*/ 4663154 w 6264476"/>
                <a:gd name="connsiteY9" fmla="*/ 450369 h 6127108"/>
                <a:gd name="connsiteX10" fmla="*/ 4196838 w 6264476"/>
                <a:gd name="connsiteY10" fmla="*/ 158547 h 6127108"/>
                <a:gd name="connsiteX11" fmla="*/ 4302488 w 6264476"/>
                <a:gd name="connsiteY11" fmla="*/ 12636 h 6127108"/>
                <a:gd name="connsiteX12" fmla="*/ 4332963 w 6264476"/>
                <a:gd name="connsiteY12" fmla="*/ 0 h 6127108"/>
                <a:gd name="connsiteX13" fmla="*/ 5445337 w 6264476"/>
                <a:gd name="connsiteY13" fmla="*/ 1 h 6127108"/>
                <a:gd name="connsiteX14" fmla="*/ 5447937 w 6264476"/>
                <a:gd name="connsiteY14" fmla="*/ 1163481 h 6127108"/>
                <a:gd name="connsiteX15" fmla="*/ 4371706 w 6264476"/>
                <a:gd name="connsiteY15" fmla="*/ 2376394 h 6127108"/>
                <a:gd name="connsiteX16" fmla="*/ 4342562 w 6264476"/>
                <a:gd name="connsiteY16" fmla="*/ 2493123 h 6127108"/>
                <a:gd name="connsiteX17" fmla="*/ 5800858 w 6264476"/>
                <a:gd name="connsiteY17" fmla="*/ 4915246 h 6127108"/>
                <a:gd name="connsiteX18" fmla="*/ 6097067 w 6264476"/>
                <a:gd name="connsiteY18" fmla="*/ 6127108 h 6127108"/>
                <a:gd name="connsiteX19" fmla="*/ 3404617 w 6264476"/>
                <a:gd name="connsiteY19" fmla="*/ 6124353 h 6127108"/>
                <a:gd name="connsiteX20" fmla="*/ 3385511 w 6264476"/>
                <a:gd name="connsiteY20" fmla="*/ 6110919 h 6127108"/>
                <a:gd name="connsiteX21" fmla="*/ 3322497 w 6264476"/>
                <a:gd name="connsiteY21" fmla="*/ 5994988 h 6127108"/>
                <a:gd name="connsiteX22" fmla="*/ 3672234 w 6264476"/>
                <a:gd name="connsiteY22" fmla="*/ 5703166 h 6127108"/>
                <a:gd name="connsiteX23" fmla="*/ 3847102 w 6264476"/>
                <a:gd name="connsiteY23" fmla="*/ 5119522 h 6127108"/>
                <a:gd name="connsiteX24" fmla="*/ 3147629 w 6264476"/>
                <a:gd name="connsiteY24" fmla="*/ 3981416 h 6127108"/>
                <a:gd name="connsiteX25" fmla="*/ 3031050 w 6264476"/>
                <a:gd name="connsiteY25" fmla="*/ 3952233 h 6127108"/>
                <a:gd name="connsiteX26" fmla="*/ 2185853 w 6264476"/>
                <a:gd name="connsiteY26" fmla="*/ 5265433 h 6127108"/>
                <a:gd name="connsiteX27" fmla="*/ 2739603 w 6264476"/>
                <a:gd name="connsiteY27" fmla="*/ 5761530 h 6127108"/>
                <a:gd name="connsiteX28" fmla="*/ 2972761 w 6264476"/>
                <a:gd name="connsiteY28" fmla="*/ 5994988 h 6127108"/>
                <a:gd name="connsiteX29" fmla="*/ 2891304 w 6264476"/>
                <a:gd name="connsiteY29" fmla="*/ 6110919 h 6127108"/>
                <a:gd name="connsiteX30" fmla="*/ 2867402 w 6264476"/>
                <a:gd name="connsiteY30" fmla="*/ 6124353 h 6127108"/>
                <a:gd name="connsiteX31" fmla="*/ 38826 w 6264476"/>
                <a:gd name="connsiteY31" fmla="*/ 6124353 h 6127108"/>
                <a:gd name="connsiteX32" fmla="*/ 14060 w 6264476"/>
                <a:gd name="connsiteY32" fmla="*/ 6091597 h 6127108"/>
                <a:gd name="connsiteX33" fmla="*/ 0 w 6264476"/>
                <a:gd name="connsiteY33" fmla="*/ 6024170 h 6127108"/>
                <a:gd name="connsiteX34" fmla="*/ 349737 w 6264476"/>
                <a:gd name="connsiteY34" fmla="*/ 5732348 h 6127108"/>
                <a:gd name="connsiteX35" fmla="*/ 1457236 w 6264476"/>
                <a:gd name="connsiteY35" fmla="*/ 5090339 h 6127108"/>
                <a:gd name="connsiteX36" fmla="*/ 2768748 w 6264476"/>
                <a:gd name="connsiteY36" fmla="*/ 3514500 h 6127108"/>
                <a:gd name="connsiteX37" fmla="*/ 2768748 w 6264476"/>
                <a:gd name="connsiteY37" fmla="*/ 3339407 h 6127108"/>
                <a:gd name="connsiteX38" fmla="*/ 1544670 w 6264476"/>
                <a:gd name="connsiteY38" fmla="*/ 1238288 h 6127108"/>
                <a:gd name="connsiteX39" fmla="*/ 612039 w 6264476"/>
                <a:gd name="connsiteY39" fmla="*/ 450369 h 6127108"/>
                <a:gd name="connsiteX40" fmla="*/ 145724 w 6264476"/>
                <a:gd name="connsiteY40" fmla="*/ 129365 h 6127108"/>
                <a:gd name="connsiteX41" fmla="*/ 189896 w 6264476"/>
                <a:gd name="connsiteY41" fmla="*/ 31331 h 6127108"/>
                <a:gd name="connsiteX42" fmla="*/ 228775 w 6264476"/>
                <a:gd name="connsiteY42" fmla="*/ 0 h 6127108"/>
                <a:gd name="connsiteX0" fmla="*/ 228775 w 6237833"/>
                <a:gd name="connsiteY0" fmla="*/ 0 h 6127108"/>
                <a:gd name="connsiteX1" fmla="*/ 3674256 w 6237833"/>
                <a:gd name="connsiteY1" fmla="*/ 0 h 6127108"/>
                <a:gd name="connsiteX2" fmla="*/ 3679520 w 6237833"/>
                <a:gd name="connsiteY2" fmla="*/ 1693 h 6127108"/>
                <a:gd name="connsiteX3" fmla="*/ 3788812 w 6237833"/>
                <a:gd name="connsiteY3" fmla="*/ 158547 h 6127108"/>
                <a:gd name="connsiteX4" fmla="*/ 3526510 w 6237833"/>
                <a:gd name="connsiteY4" fmla="*/ 421187 h 6127108"/>
                <a:gd name="connsiteX5" fmla="*/ 3264208 w 6237833"/>
                <a:gd name="connsiteY5" fmla="*/ 683827 h 6127108"/>
                <a:gd name="connsiteX6" fmla="*/ 3992825 w 6237833"/>
                <a:gd name="connsiteY6" fmla="*/ 1967844 h 6127108"/>
                <a:gd name="connsiteX7" fmla="*/ 4109404 w 6237833"/>
                <a:gd name="connsiteY7" fmla="*/ 1967844 h 6127108"/>
                <a:gd name="connsiteX8" fmla="*/ 4838022 w 6237833"/>
                <a:gd name="connsiteY8" fmla="*/ 975649 h 6127108"/>
                <a:gd name="connsiteX9" fmla="*/ 4663154 w 6237833"/>
                <a:gd name="connsiteY9" fmla="*/ 450369 h 6127108"/>
                <a:gd name="connsiteX10" fmla="*/ 4196838 w 6237833"/>
                <a:gd name="connsiteY10" fmla="*/ 158547 h 6127108"/>
                <a:gd name="connsiteX11" fmla="*/ 4302488 w 6237833"/>
                <a:gd name="connsiteY11" fmla="*/ 12636 h 6127108"/>
                <a:gd name="connsiteX12" fmla="*/ 4332963 w 6237833"/>
                <a:gd name="connsiteY12" fmla="*/ 0 h 6127108"/>
                <a:gd name="connsiteX13" fmla="*/ 5445337 w 6237833"/>
                <a:gd name="connsiteY13" fmla="*/ 1 h 6127108"/>
                <a:gd name="connsiteX14" fmla="*/ 5447937 w 6237833"/>
                <a:gd name="connsiteY14" fmla="*/ 1163481 h 6127108"/>
                <a:gd name="connsiteX15" fmla="*/ 4371706 w 6237833"/>
                <a:gd name="connsiteY15" fmla="*/ 2376394 h 6127108"/>
                <a:gd name="connsiteX16" fmla="*/ 4342562 w 6237833"/>
                <a:gd name="connsiteY16" fmla="*/ 2493123 h 6127108"/>
                <a:gd name="connsiteX17" fmla="*/ 5656480 w 6237833"/>
                <a:gd name="connsiteY17" fmla="*/ 4673200 h 6127108"/>
                <a:gd name="connsiteX18" fmla="*/ 6097067 w 6237833"/>
                <a:gd name="connsiteY18" fmla="*/ 6127108 h 6127108"/>
                <a:gd name="connsiteX19" fmla="*/ 3404617 w 6237833"/>
                <a:gd name="connsiteY19" fmla="*/ 6124353 h 6127108"/>
                <a:gd name="connsiteX20" fmla="*/ 3385511 w 6237833"/>
                <a:gd name="connsiteY20" fmla="*/ 6110919 h 6127108"/>
                <a:gd name="connsiteX21" fmla="*/ 3322497 w 6237833"/>
                <a:gd name="connsiteY21" fmla="*/ 5994988 h 6127108"/>
                <a:gd name="connsiteX22" fmla="*/ 3672234 w 6237833"/>
                <a:gd name="connsiteY22" fmla="*/ 5703166 h 6127108"/>
                <a:gd name="connsiteX23" fmla="*/ 3847102 w 6237833"/>
                <a:gd name="connsiteY23" fmla="*/ 5119522 h 6127108"/>
                <a:gd name="connsiteX24" fmla="*/ 3147629 w 6237833"/>
                <a:gd name="connsiteY24" fmla="*/ 3981416 h 6127108"/>
                <a:gd name="connsiteX25" fmla="*/ 3031050 w 6237833"/>
                <a:gd name="connsiteY25" fmla="*/ 3952233 h 6127108"/>
                <a:gd name="connsiteX26" fmla="*/ 2185853 w 6237833"/>
                <a:gd name="connsiteY26" fmla="*/ 5265433 h 6127108"/>
                <a:gd name="connsiteX27" fmla="*/ 2739603 w 6237833"/>
                <a:gd name="connsiteY27" fmla="*/ 5761530 h 6127108"/>
                <a:gd name="connsiteX28" fmla="*/ 2972761 w 6237833"/>
                <a:gd name="connsiteY28" fmla="*/ 5994988 h 6127108"/>
                <a:gd name="connsiteX29" fmla="*/ 2891304 w 6237833"/>
                <a:gd name="connsiteY29" fmla="*/ 6110919 h 6127108"/>
                <a:gd name="connsiteX30" fmla="*/ 2867402 w 6237833"/>
                <a:gd name="connsiteY30" fmla="*/ 6124353 h 6127108"/>
                <a:gd name="connsiteX31" fmla="*/ 38826 w 6237833"/>
                <a:gd name="connsiteY31" fmla="*/ 6124353 h 6127108"/>
                <a:gd name="connsiteX32" fmla="*/ 14060 w 6237833"/>
                <a:gd name="connsiteY32" fmla="*/ 6091597 h 6127108"/>
                <a:gd name="connsiteX33" fmla="*/ 0 w 6237833"/>
                <a:gd name="connsiteY33" fmla="*/ 6024170 h 6127108"/>
                <a:gd name="connsiteX34" fmla="*/ 349737 w 6237833"/>
                <a:gd name="connsiteY34" fmla="*/ 5732348 h 6127108"/>
                <a:gd name="connsiteX35" fmla="*/ 1457236 w 6237833"/>
                <a:gd name="connsiteY35" fmla="*/ 5090339 h 6127108"/>
                <a:gd name="connsiteX36" fmla="*/ 2768748 w 6237833"/>
                <a:gd name="connsiteY36" fmla="*/ 3514500 h 6127108"/>
                <a:gd name="connsiteX37" fmla="*/ 2768748 w 6237833"/>
                <a:gd name="connsiteY37" fmla="*/ 3339407 h 6127108"/>
                <a:gd name="connsiteX38" fmla="*/ 1544670 w 6237833"/>
                <a:gd name="connsiteY38" fmla="*/ 1238288 h 6127108"/>
                <a:gd name="connsiteX39" fmla="*/ 612039 w 6237833"/>
                <a:gd name="connsiteY39" fmla="*/ 450369 h 6127108"/>
                <a:gd name="connsiteX40" fmla="*/ 145724 w 6237833"/>
                <a:gd name="connsiteY40" fmla="*/ 129365 h 6127108"/>
                <a:gd name="connsiteX41" fmla="*/ 189896 w 6237833"/>
                <a:gd name="connsiteY41" fmla="*/ 31331 h 6127108"/>
                <a:gd name="connsiteX42" fmla="*/ 228775 w 6237833"/>
                <a:gd name="connsiteY42" fmla="*/ 0 h 6127108"/>
                <a:gd name="connsiteX0" fmla="*/ 228775 w 6237833"/>
                <a:gd name="connsiteY0" fmla="*/ 0 h 6127108"/>
                <a:gd name="connsiteX1" fmla="*/ 3674256 w 6237833"/>
                <a:gd name="connsiteY1" fmla="*/ 0 h 6127108"/>
                <a:gd name="connsiteX2" fmla="*/ 3679520 w 6237833"/>
                <a:gd name="connsiteY2" fmla="*/ 1693 h 6127108"/>
                <a:gd name="connsiteX3" fmla="*/ 3788812 w 6237833"/>
                <a:gd name="connsiteY3" fmla="*/ 158547 h 6127108"/>
                <a:gd name="connsiteX4" fmla="*/ 3526510 w 6237833"/>
                <a:gd name="connsiteY4" fmla="*/ 421187 h 6127108"/>
                <a:gd name="connsiteX5" fmla="*/ 3264208 w 6237833"/>
                <a:gd name="connsiteY5" fmla="*/ 683827 h 6127108"/>
                <a:gd name="connsiteX6" fmla="*/ 3992825 w 6237833"/>
                <a:gd name="connsiteY6" fmla="*/ 1967844 h 6127108"/>
                <a:gd name="connsiteX7" fmla="*/ 4109404 w 6237833"/>
                <a:gd name="connsiteY7" fmla="*/ 1967844 h 6127108"/>
                <a:gd name="connsiteX8" fmla="*/ 4838022 w 6237833"/>
                <a:gd name="connsiteY8" fmla="*/ 975649 h 6127108"/>
                <a:gd name="connsiteX9" fmla="*/ 4663154 w 6237833"/>
                <a:gd name="connsiteY9" fmla="*/ 450369 h 6127108"/>
                <a:gd name="connsiteX10" fmla="*/ 4196838 w 6237833"/>
                <a:gd name="connsiteY10" fmla="*/ 158547 h 6127108"/>
                <a:gd name="connsiteX11" fmla="*/ 4302488 w 6237833"/>
                <a:gd name="connsiteY11" fmla="*/ 12636 h 6127108"/>
                <a:gd name="connsiteX12" fmla="*/ 4332963 w 6237833"/>
                <a:gd name="connsiteY12" fmla="*/ 0 h 6127108"/>
                <a:gd name="connsiteX13" fmla="*/ 5445337 w 6237833"/>
                <a:gd name="connsiteY13" fmla="*/ 1 h 6127108"/>
                <a:gd name="connsiteX14" fmla="*/ 5447937 w 6237833"/>
                <a:gd name="connsiteY14" fmla="*/ 1163481 h 6127108"/>
                <a:gd name="connsiteX15" fmla="*/ 4371706 w 6237833"/>
                <a:gd name="connsiteY15" fmla="*/ 2376394 h 6127108"/>
                <a:gd name="connsiteX16" fmla="*/ 4342562 w 6237833"/>
                <a:gd name="connsiteY16" fmla="*/ 2493123 h 6127108"/>
                <a:gd name="connsiteX17" fmla="*/ 5656480 w 6237833"/>
                <a:gd name="connsiteY17" fmla="*/ 4673200 h 6127108"/>
                <a:gd name="connsiteX18" fmla="*/ 6097067 w 6237833"/>
                <a:gd name="connsiteY18" fmla="*/ 6127108 h 6127108"/>
                <a:gd name="connsiteX19" fmla="*/ 3404617 w 6237833"/>
                <a:gd name="connsiteY19" fmla="*/ 6124353 h 6127108"/>
                <a:gd name="connsiteX20" fmla="*/ 3385511 w 6237833"/>
                <a:gd name="connsiteY20" fmla="*/ 6110919 h 6127108"/>
                <a:gd name="connsiteX21" fmla="*/ 3322497 w 6237833"/>
                <a:gd name="connsiteY21" fmla="*/ 5994988 h 6127108"/>
                <a:gd name="connsiteX22" fmla="*/ 3672234 w 6237833"/>
                <a:gd name="connsiteY22" fmla="*/ 5703166 h 6127108"/>
                <a:gd name="connsiteX23" fmla="*/ 3847102 w 6237833"/>
                <a:gd name="connsiteY23" fmla="*/ 5119522 h 6127108"/>
                <a:gd name="connsiteX24" fmla="*/ 3147629 w 6237833"/>
                <a:gd name="connsiteY24" fmla="*/ 3981416 h 6127108"/>
                <a:gd name="connsiteX25" fmla="*/ 3031050 w 6237833"/>
                <a:gd name="connsiteY25" fmla="*/ 3952233 h 6127108"/>
                <a:gd name="connsiteX26" fmla="*/ 2185853 w 6237833"/>
                <a:gd name="connsiteY26" fmla="*/ 5265433 h 6127108"/>
                <a:gd name="connsiteX27" fmla="*/ 2739603 w 6237833"/>
                <a:gd name="connsiteY27" fmla="*/ 5761530 h 6127108"/>
                <a:gd name="connsiteX28" fmla="*/ 2972761 w 6237833"/>
                <a:gd name="connsiteY28" fmla="*/ 5994988 h 6127108"/>
                <a:gd name="connsiteX29" fmla="*/ 2891304 w 6237833"/>
                <a:gd name="connsiteY29" fmla="*/ 6110919 h 6127108"/>
                <a:gd name="connsiteX30" fmla="*/ 2867402 w 6237833"/>
                <a:gd name="connsiteY30" fmla="*/ 6124353 h 6127108"/>
                <a:gd name="connsiteX31" fmla="*/ 38826 w 6237833"/>
                <a:gd name="connsiteY31" fmla="*/ 6124353 h 6127108"/>
                <a:gd name="connsiteX32" fmla="*/ 14060 w 6237833"/>
                <a:gd name="connsiteY32" fmla="*/ 6091597 h 6127108"/>
                <a:gd name="connsiteX33" fmla="*/ 0 w 6237833"/>
                <a:gd name="connsiteY33" fmla="*/ 6024170 h 6127108"/>
                <a:gd name="connsiteX34" fmla="*/ 349737 w 6237833"/>
                <a:gd name="connsiteY34" fmla="*/ 5732348 h 6127108"/>
                <a:gd name="connsiteX35" fmla="*/ 1457236 w 6237833"/>
                <a:gd name="connsiteY35" fmla="*/ 5090339 h 6127108"/>
                <a:gd name="connsiteX36" fmla="*/ 2768748 w 6237833"/>
                <a:gd name="connsiteY36" fmla="*/ 3514500 h 6127108"/>
                <a:gd name="connsiteX37" fmla="*/ 2768748 w 6237833"/>
                <a:gd name="connsiteY37" fmla="*/ 3339407 h 6127108"/>
                <a:gd name="connsiteX38" fmla="*/ 1544670 w 6237833"/>
                <a:gd name="connsiteY38" fmla="*/ 1238288 h 6127108"/>
                <a:gd name="connsiteX39" fmla="*/ 612039 w 6237833"/>
                <a:gd name="connsiteY39" fmla="*/ 450369 h 6127108"/>
                <a:gd name="connsiteX40" fmla="*/ 145724 w 6237833"/>
                <a:gd name="connsiteY40" fmla="*/ 129365 h 6127108"/>
                <a:gd name="connsiteX41" fmla="*/ 189896 w 6237833"/>
                <a:gd name="connsiteY41" fmla="*/ 31331 h 6127108"/>
                <a:gd name="connsiteX42" fmla="*/ 228775 w 6237833"/>
                <a:gd name="connsiteY42" fmla="*/ 0 h 6127108"/>
                <a:gd name="connsiteX0" fmla="*/ 228775 w 6210892"/>
                <a:gd name="connsiteY0" fmla="*/ 0 h 6127108"/>
                <a:gd name="connsiteX1" fmla="*/ 3674256 w 6210892"/>
                <a:gd name="connsiteY1" fmla="*/ 0 h 6127108"/>
                <a:gd name="connsiteX2" fmla="*/ 3679520 w 6210892"/>
                <a:gd name="connsiteY2" fmla="*/ 1693 h 6127108"/>
                <a:gd name="connsiteX3" fmla="*/ 3788812 w 6210892"/>
                <a:gd name="connsiteY3" fmla="*/ 158547 h 6127108"/>
                <a:gd name="connsiteX4" fmla="*/ 3526510 w 6210892"/>
                <a:gd name="connsiteY4" fmla="*/ 421187 h 6127108"/>
                <a:gd name="connsiteX5" fmla="*/ 3264208 w 6210892"/>
                <a:gd name="connsiteY5" fmla="*/ 683827 h 6127108"/>
                <a:gd name="connsiteX6" fmla="*/ 3992825 w 6210892"/>
                <a:gd name="connsiteY6" fmla="*/ 1967844 h 6127108"/>
                <a:gd name="connsiteX7" fmla="*/ 4109404 w 6210892"/>
                <a:gd name="connsiteY7" fmla="*/ 1967844 h 6127108"/>
                <a:gd name="connsiteX8" fmla="*/ 4838022 w 6210892"/>
                <a:gd name="connsiteY8" fmla="*/ 975649 h 6127108"/>
                <a:gd name="connsiteX9" fmla="*/ 4663154 w 6210892"/>
                <a:gd name="connsiteY9" fmla="*/ 450369 h 6127108"/>
                <a:gd name="connsiteX10" fmla="*/ 4196838 w 6210892"/>
                <a:gd name="connsiteY10" fmla="*/ 158547 h 6127108"/>
                <a:gd name="connsiteX11" fmla="*/ 4302488 w 6210892"/>
                <a:gd name="connsiteY11" fmla="*/ 12636 h 6127108"/>
                <a:gd name="connsiteX12" fmla="*/ 4332963 w 6210892"/>
                <a:gd name="connsiteY12" fmla="*/ 0 h 6127108"/>
                <a:gd name="connsiteX13" fmla="*/ 5445337 w 6210892"/>
                <a:gd name="connsiteY13" fmla="*/ 1 h 6127108"/>
                <a:gd name="connsiteX14" fmla="*/ 5447937 w 6210892"/>
                <a:gd name="connsiteY14" fmla="*/ 1163481 h 6127108"/>
                <a:gd name="connsiteX15" fmla="*/ 4371706 w 6210892"/>
                <a:gd name="connsiteY15" fmla="*/ 2376394 h 6127108"/>
                <a:gd name="connsiteX16" fmla="*/ 4342562 w 6210892"/>
                <a:gd name="connsiteY16" fmla="*/ 2493123 h 6127108"/>
                <a:gd name="connsiteX17" fmla="*/ 5656480 w 6210892"/>
                <a:gd name="connsiteY17" fmla="*/ 4673200 h 6127108"/>
                <a:gd name="connsiteX18" fmla="*/ 6097067 w 6210892"/>
                <a:gd name="connsiteY18" fmla="*/ 6127108 h 6127108"/>
                <a:gd name="connsiteX19" fmla="*/ 3404617 w 6210892"/>
                <a:gd name="connsiteY19" fmla="*/ 6124353 h 6127108"/>
                <a:gd name="connsiteX20" fmla="*/ 3385511 w 6210892"/>
                <a:gd name="connsiteY20" fmla="*/ 6110919 h 6127108"/>
                <a:gd name="connsiteX21" fmla="*/ 3322497 w 6210892"/>
                <a:gd name="connsiteY21" fmla="*/ 5994988 h 6127108"/>
                <a:gd name="connsiteX22" fmla="*/ 3672234 w 6210892"/>
                <a:gd name="connsiteY22" fmla="*/ 5703166 h 6127108"/>
                <a:gd name="connsiteX23" fmla="*/ 3847102 w 6210892"/>
                <a:gd name="connsiteY23" fmla="*/ 5119522 h 6127108"/>
                <a:gd name="connsiteX24" fmla="*/ 3147629 w 6210892"/>
                <a:gd name="connsiteY24" fmla="*/ 3981416 h 6127108"/>
                <a:gd name="connsiteX25" fmla="*/ 3031050 w 6210892"/>
                <a:gd name="connsiteY25" fmla="*/ 3952233 h 6127108"/>
                <a:gd name="connsiteX26" fmla="*/ 2185853 w 6210892"/>
                <a:gd name="connsiteY26" fmla="*/ 5265433 h 6127108"/>
                <a:gd name="connsiteX27" fmla="*/ 2739603 w 6210892"/>
                <a:gd name="connsiteY27" fmla="*/ 5761530 h 6127108"/>
                <a:gd name="connsiteX28" fmla="*/ 2972761 w 6210892"/>
                <a:gd name="connsiteY28" fmla="*/ 5994988 h 6127108"/>
                <a:gd name="connsiteX29" fmla="*/ 2891304 w 6210892"/>
                <a:gd name="connsiteY29" fmla="*/ 6110919 h 6127108"/>
                <a:gd name="connsiteX30" fmla="*/ 2867402 w 6210892"/>
                <a:gd name="connsiteY30" fmla="*/ 6124353 h 6127108"/>
                <a:gd name="connsiteX31" fmla="*/ 38826 w 6210892"/>
                <a:gd name="connsiteY31" fmla="*/ 6124353 h 6127108"/>
                <a:gd name="connsiteX32" fmla="*/ 14060 w 6210892"/>
                <a:gd name="connsiteY32" fmla="*/ 6091597 h 6127108"/>
                <a:gd name="connsiteX33" fmla="*/ 0 w 6210892"/>
                <a:gd name="connsiteY33" fmla="*/ 6024170 h 6127108"/>
                <a:gd name="connsiteX34" fmla="*/ 349737 w 6210892"/>
                <a:gd name="connsiteY34" fmla="*/ 5732348 h 6127108"/>
                <a:gd name="connsiteX35" fmla="*/ 1457236 w 6210892"/>
                <a:gd name="connsiteY35" fmla="*/ 5090339 h 6127108"/>
                <a:gd name="connsiteX36" fmla="*/ 2768748 w 6210892"/>
                <a:gd name="connsiteY36" fmla="*/ 3514500 h 6127108"/>
                <a:gd name="connsiteX37" fmla="*/ 2768748 w 6210892"/>
                <a:gd name="connsiteY37" fmla="*/ 3339407 h 6127108"/>
                <a:gd name="connsiteX38" fmla="*/ 1544670 w 6210892"/>
                <a:gd name="connsiteY38" fmla="*/ 1238288 h 6127108"/>
                <a:gd name="connsiteX39" fmla="*/ 612039 w 6210892"/>
                <a:gd name="connsiteY39" fmla="*/ 450369 h 6127108"/>
                <a:gd name="connsiteX40" fmla="*/ 145724 w 6210892"/>
                <a:gd name="connsiteY40" fmla="*/ 129365 h 6127108"/>
                <a:gd name="connsiteX41" fmla="*/ 189896 w 6210892"/>
                <a:gd name="connsiteY41" fmla="*/ 31331 h 6127108"/>
                <a:gd name="connsiteX42" fmla="*/ 228775 w 6210892"/>
                <a:gd name="connsiteY42" fmla="*/ 0 h 6127108"/>
                <a:gd name="connsiteX0" fmla="*/ 228775 w 6191433"/>
                <a:gd name="connsiteY0" fmla="*/ 0 h 6127108"/>
                <a:gd name="connsiteX1" fmla="*/ 3674256 w 6191433"/>
                <a:gd name="connsiteY1" fmla="*/ 0 h 6127108"/>
                <a:gd name="connsiteX2" fmla="*/ 3679520 w 6191433"/>
                <a:gd name="connsiteY2" fmla="*/ 1693 h 6127108"/>
                <a:gd name="connsiteX3" fmla="*/ 3788812 w 6191433"/>
                <a:gd name="connsiteY3" fmla="*/ 158547 h 6127108"/>
                <a:gd name="connsiteX4" fmla="*/ 3526510 w 6191433"/>
                <a:gd name="connsiteY4" fmla="*/ 421187 h 6127108"/>
                <a:gd name="connsiteX5" fmla="*/ 3264208 w 6191433"/>
                <a:gd name="connsiteY5" fmla="*/ 683827 h 6127108"/>
                <a:gd name="connsiteX6" fmla="*/ 3992825 w 6191433"/>
                <a:gd name="connsiteY6" fmla="*/ 1967844 h 6127108"/>
                <a:gd name="connsiteX7" fmla="*/ 4109404 w 6191433"/>
                <a:gd name="connsiteY7" fmla="*/ 1967844 h 6127108"/>
                <a:gd name="connsiteX8" fmla="*/ 4838022 w 6191433"/>
                <a:gd name="connsiteY8" fmla="*/ 975649 h 6127108"/>
                <a:gd name="connsiteX9" fmla="*/ 4663154 w 6191433"/>
                <a:gd name="connsiteY9" fmla="*/ 450369 h 6127108"/>
                <a:gd name="connsiteX10" fmla="*/ 4196838 w 6191433"/>
                <a:gd name="connsiteY10" fmla="*/ 158547 h 6127108"/>
                <a:gd name="connsiteX11" fmla="*/ 4302488 w 6191433"/>
                <a:gd name="connsiteY11" fmla="*/ 12636 h 6127108"/>
                <a:gd name="connsiteX12" fmla="*/ 4332963 w 6191433"/>
                <a:gd name="connsiteY12" fmla="*/ 0 h 6127108"/>
                <a:gd name="connsiteX13" fmla="*/ 5445337 w 6191433"/>
                <a:gd name="connsiteY13" fmla="*/ 1 h 6127108"/>
                <a:gd name="connsiteX14" fmla="*/ 5447937 w 6191433"/>
                <a:gd name="connsiteY14" fmla="*/ 1163481 h 6127108"/>
                <a:gd name="connsiteX15" fmla="*/ 4371706 w 6191433"/>
                <a:gd name="connsiteY15" fmla="*/ 2376394 h 6127108"/>
                <a:gd name="connsiteX16" fmla="*/ 4342562 w 6191433"/>
                <a:gd name="connsiteY16" fmla="*/ 2493123 h 6127108"/>
                <a:gd name="connsiteX17" fmla="*/ 5437790 w 6191433"/>
                <a:gd name="connsiteY17" fmla="*/ 4316501 h 6127108"/>
                <a:gd name="connsiteX18" fmla="*/ 6097067 w 6191433"/>
                <a:gd name="connsiteY18" fmla="*/ 6127108 h 6127108"/>
                <a:gd name="connsiteX19" fmla="*/ 3404617 w 6191433"/>
                <a:gd name="connsiteY19" fmla="*/ 6124353 h 6127108"/>
                <a:gd name="connsiteX20" fmla="*/ 3385511 w 6191433"/>
                <a:gd name="connsiteY20" fmla="*/ 6110919 h 6127108"/>
                <a:gd name="connsiteX21" fmla="*/ 3322497 w 6191433"/>
                <a:gd name="connsiteY21" fmla="*/ 5994988 h 6127108"/>
                <a:gd name="connsiteX22" fmla="*/ 3672234 w 6191433"/>
                <a:gd name="connsiteY22" fmla="*/ 5703166 h 6127108"/>
                <a:gd name="connsiteX23" fmla="*/ 3847102 w 6191433"/>
                <a:gd name="connsiteY23" fmla="*/ 5119522 h 6127108"/>
                <a:gd name="connsiteX24" fmla="*/ 3147629 w 6191433"/>
                <a:gd name="connsiteY24" fmla="*/ 3981416 h 6127108"/>
                <a:gd name="connsiteX25" fmla="*/ 3031050 w 6191433"/>
                <a:gd name="connsiteY25" fmla="*/ 3952233 h 6127108"/>
                <a:gd name="connsiteX26" fmla="*/ 2185853 w 6191433"/>
                <a:gd name="connsiteY26" fmla="*/ 5265433 h 6127108"/>
                <a:gd name="connsiteX27" fmla="*/ 2739603 w 6191433"/>
                <a:gd name="connsiteY27" fmla="*/ 5761530 h 6127108"/>
                <a:gd name="connsiteX28" fmla="*/ 2972761 w 6191433"/>
                <a:gd name="connsiteY28" fmla="*/ 5994988 h 6127108"/>
                <a:gd name="connsiteX29" fmla="*/ 2891304 w 6191433"/>
                <a:gd name="connsiteY29" fmla="*/ 6110919 h 6127108"/>
                <a:gd name="connsiteX30" fmla="*/ 2867402 w 6191433"/>
                <a:gd name="connsiteY30" fmla="*/ 6124353 h 6127108"/>
                <a:gd name="connsiteX31" fmla="*/ 38826 w 6191433"/>
                <a:gd name="connsiteY31" fmla="*/ 6124353 h 6127108"/>
                <a:gd name="connsiteX32" fmla="*/ 14060 w 6191433"/>
                <a:gd name="connsiteY32" fmla="*/ 6091597 h 6127108"/>
                <a:gd name="connsiteX33" fmla="*/ 0 w 6191433"/>
                <a:gd name="connsiteY33" fmla="*/ 6024170 h 6127108"/>
                <a:gd name="connsiteX34" fmla="*/ 349737 w 6191433"/>
                <a:gd name="connsiteY34" fmla="*/ 5732348 h 6127108"/>
                <a:gd name="connsiteX35" fmla="*/ 1457236 w 6191433"/>
                <a:gd name="connsiteY35" fmla="*/ 5090339 h 6127108"/>
                <a:gd name="connsiteX36" fmla="*/ 2768748 w 6191433"/>
                <a:gd name="connsiteY36" fmla="*/ 3514500 h 6127108"/>
                <a:gd name="connsiteX37" fmla="*/ 2768748 w 6191433"/>
                <a:gd name="connsiteY37" fmla="*/ 3339407 h 6127108"/>
                <a:gd name="connsiteX38" fmla="*/ 1544670 w 6191433"/>
                <a:gd name="connsiteY38" fmla="*/ 1238288 h 6127108"/>
                <a:gd name="connsiteX39" fmla="*/ 612039 w 6191433"/>
                <a:gd name="connsiteY39" fmla="*/ 450369 h 6127108"/>
                <a:gd name="connsiteX40" fmla="*/ 145724 w 6191433"/>
                <a:gd name="connsiteY40" fmla="*/ 129365 h 6127108"/>
                <a:gd name="connsiteX41" fmla="*/ 189896 w 6191433"/>
                <a:gd name="connsiteY41" fmla="*/ 31331 h 6127108"/>
                <a:gd name="connsiteX42" fmla="*/ 228775 w 6191433"/>
                <a:gd name="connsiteY42" fmla="*/ 0 h 6127108"/>
                <a:gd name="connsiteX0" fmla="*/ 228775 w 6191433"/>
                <a:gd name="connsiteY0" fmla="*/ 0 h 6127108"/>
                <a:gd name="connsiteX1" fmla="*/ 3674256 w 6191433"/>
                <a:gd name="connsiteY1" fmla="*/ 0 h 6127108"/>
                <a:gd name="connsiteX2" fmla="*/ 3679520 w 6191433"/>
                <a:gd name="connsiteY2" fmla="*/ 1693 h 6127108"/>
                <a:gd name="connsiteX3" fmla="*/ 3788812 w 6191433"/>
                <a:gd name="connsiteY3" fmla="*/ 158547 h 6127108"/>
                <a:gd name="connsiteX4" fmla="*/ 3526510 w 6191433"/>
                <a:gd name="connsiteY4" fmla="*/ 421187 h 6127108"/>
                <a:gd name="connsiteX5" fmla="*/ 3264208 w 6191433"/>
                <a:gd name="connsiteY5" fmla="*/ 683827 h 6127108"/>
                <a:gd name="connsiteX6" fmla="*/ 3992825 w 6191433"/>
                <a:gd name="connsiteY6" fmla="*/ 1967844 h 6127108"/>
                <a:gd name="connsiteX7" fmla="*/ 4109404 w 6191433"/>
                <a:gd name="connsiteY7" fmla="*/ 1967844 h 6127108"/>
                <a:gd name="connsiteX8" fmla="*/ 4838022 w 6191433"/>
                <a:gd name="connsiteY8" fmla="*/ 975649 h 6127108"/>
                <a:gd name="connsiteX9" fmla="*/ 4663154 w 6191433"/>
                <a:gd name="connsiteY9" fmla="*/ 450369 h 6127108"/>
                <a:gd name="connsiteX10" fmla="*/ 4196838 w 6191433"/>
                <a:gd name="connsiteY10" fmla="*/ 158547 h 6127108"/>
                <a:gd name="connsiteX11" fmla="*/ 4302488 w 6191433"/>
                <a:gd name="connsiteY11" fmla="*/ 12636 h 6127108"/>
                <a:gd name="connsiteX12" fmla="*/ 4332963 w 6191433"/>
                <a:gd name="connsiteY12" fmla="*/ 0 h 6127108"/>
                <a:gd name="connsiteX13" fmla="*/ 5445337 w 6191433"/>
                <a:gd name="connsiteY13" fmla="*/ 1 h 6127108"/>
                <a:gd name="connsiteX14" fmla="*/ 5447937 w 6191433"/>
                <a:gd name="connsiteY14" fmla="*/ 1163481 h 6127108"/>
                <a:gd name="connsiteX15" fmla="*/ 4371706 w 6191433"/>
                <a:gd name="connsiteY15" fmla="*/ 2376394 h 6127108"/>
                <a:gd name="connsiteX16" fmla="*/ 4342562 w 6191433"/>
                <a:gd name="connsiteY16" fmla="*/ 2493123 h 6127108"/>
                <a:gd name="connsiteX17" fmla="*/ 5437790 w 6191433"/>
                <a:gd name="connsiteY17" fmla="*/ 4318625 h 6127108"/>
                <a:gd name="connsiteX18" fmla="*/ 6097067 w 6191433"/>
                <a:gd name="connsiteY18" fmla="*/ 6127108 h 6127108"/>
                <a:gd name="connsiteX19" fmla="*/ 3404617 w 6191433"/>
                <a:gd name="connsiteY19" fmla="*/ 6124353 h 6127108"/>
                <a:gd name="connsiteX20" fmla="*/ 3385511 w 6191433"/>
                <a:gd name="connsiteY20" fmla="*/ 6110919 h 6127108"/>
                <a:gd name="connsiteX21" fmla="*/ 3322497 w 6191433"/>
                <a:gd name="connsiteY21" fmla="*/ 5994988 h 6127108"/>
                <a:gd name="connsiteX22" fmla="*/ 3672234 w 6191433"/>
                <a:gd name="connsiteY22" fmla="*/ 5703166 h 6127108"/>
                <a:gd name="connsiteX23" fmla="*/ 3847102 w 6191433"/>
                <a:gd name="connsiteY23" fmla="*/ 5119522 h 6127108"/>
                <a:gd name="connsiteX24" fmla="*/ 3147629 w 6191433"/>
                <a:gd name="connsiteY24" fmla="*/ 3981416 h 6127108"/>
                <a:gd name="connsiteX25" fmla="*/ 3031050 w 6191433"/>
                <a:gd name="connsiteY25" fmla="*/ 3952233 h 6127108"/>
                <a:gd name="connsiteX26" fmla="*/ 2185853 w 6191433"/>
                <a:gd name="connsiteY26" fmla="*/ 5265433 h 6127108"/>
                <a:gd name="connsiteX27" fmla="*/ 2739603 w 6191433"/>
                <a:gd name="connsiteY27" fmla="*/ 5761530 h 6127108"/>
                <a:gd name="connsiteX28" fmla="*/ 2972761 w 6191433"/>
                <a:gd name="connsiteY28" fmla="*/ 5994988 h 6127108"/>
                <a:gd name="connsiteX29" fmla="*/ 2891304 w 6191433"/>
                <a:gd name="connsiteY29" fmla="*/ 6110919 h 6127108"/>
                <a:gd name="connsiteX30" fmla="*/ 2867402 w 6191433"/>
                <a:gd name="connsiteY30" fmla="*/ 6124353 h 6127108"/>
                <a:gd name="connsiteX31" fmla="*/ 38826 w 6191433"/>
                <a:gd name="connsiteY31" fmla="*/ 6124353 h 6127108"/>
                <a:gd name="connsiteX32" fmla="*/ 14060 w 6191433"/>
                <a:gd name="connsiteY32" fmla="*/ 6091597 h 6127108"/>
                <a:gd name="connsiteX33" fmla="*/ 0 w 6191433"/>
                <a:gd name="connsiteY33" fmla="*/ 6024170 h 6127108"/>
                <a:gd name="connsiteX34" fmla="*/ 349737 w 6191433"/>
                <a:gd name="connsiteY34" fmla="*/ 5732348 h 6127108"/>
                <a:gd name="connsiteX35" fmla="*/ 1457236 w 6191433"/>
                <a:gd name="connsiteY35" fmla="*/ 5090339 h 6127108"/>
                <a:gd name="connsiteX36" fmla="*/ 2768748 w 6191433"/>
                <a:gd name="connsiteY36" fmla="*/ 3514500 h 6127108"/>
                <a:gd name="connsiteX37" fmla="*/ 2768748 w 6191433"/>
                <a:gd name="connsiteY37" fmla="*/ 3339407 h 6127108"/>
                <a:gd name="connsiteX38" fmla="*/ 1544670 w 6191433"/>
                <a:gd name="connsiteY38" fmla="*/ 1238288 h 6127108"/>
                <a:gd name="connsiteX39" fmla="*/ 612039 w 6191433"/>
                <a:gd name="connsiteY39" fmla="*/ 450369 h 6127108"/>
                <a:gd name="connsiteX40" fmla="*/ 145724 w 6191433"/>
                <a:gd name="connsiteY40" fmla="*/ 129365 h 6127108"/>
                <a:gd name="connsiteX41" fmla="*/ 189896 w 6191433"/>
                <a:gd name="connsiteY41" fmla="*/ 31331 h 6127108"/>
                <a:gd name="connsiteX42" fmla="*/ 228775 w 6191433"/>
                <a:gd name="connsiteY42" fmla="*/ 0 h 6127108"/>
                <a:gd name="connsiteX0" fmla="*/ 228775 w 6187745"/>
                <a:gd name="connsiteY0" fmla="*/ 0 h 6127108"/>
                <a:gd name="connsiteX1" fmla="*/ 3674256 w 6187745"/>
                <a:gd name="connsiteY1" fmla="*/ 0 h 6127108"/>
                <a:gd name="connsiteX2" fmla="*/ 3679520 w 6187745"/>
                <a:gd name="connsiteY2" fmla="*/ 1693 h 6127108"/>
                <a:gd name="connsiteX3" fmla="*/ 3788812 w 6187745"/>
                <a:gd name="connsiteY3" fmla="*/ 158547 h 6127108"/>
                <a:gd name="connsiteX4" fmla="*/ 3526510 w 6187745"/>
                <a:gd name="connsiteY4" fmla="*/ 421187 h 6127108"/>
                <a:gd name="connsiteX5" fmla="*/ 3264208 w 6187745"/>
                <a:gd name="connsiteY5" fmla="*/ 683827 h 6127108"/>
                <a:gd name="connsiteX6" fmla="*/ 3992825 w 6187745"/>
                <a:gd name="connsiteY6" fmla="*/ 1967844 h 6127108"/>
                <a:gd name="connsiteX7" fmla="*/ 4109404 w 6187745"/>
                <a:gd name="connsiteY7" fmla="*/ 1967844 h 6127108"/>
                <a:gd name="connsiteX8" fmla="*/ 4838022 w 6187745"/>
                <a:gd name="connsiteY8" fmla="*/ 975649 h 6127108"/>
                <a:gd name="connsiteX9" fmla="*/ 4663154 w 6187745"/>
                <a:gd name="connsiteY9" fmla="*/ 450369 h 6127108"/>
                <a:gd name="connsiteX10" fmla="*/ 4196838 w 6187745"/>
                <a:gd name="connsiteY10" fmla="*/ 158547 h 6127108"/>
                <a:gd name="connsiteX11" fmla="*/ 4302488 w 6187745"/>
                <a:gd name="connsiteY11" fmla="*/ 12636 h 6127108"/>
                <a:gd name="connsiteX12" fmla="*/ 4332963 w 6187745"/>
                <a:gd name="connsiteY12" fmla="*/ 0 h 6127108"/>
                <a:gd name="connsiteX13" fmla="*/ 5445337 w 6187745"/>
                <a:gd name="connsiteY13" fmla="*/ 1 h 6127108"/>
                <a:gd name="connsiteX14" fmla="*/ 5447937 w 6187745"/>
                <a:gd name="connsiteY14" fmla="*/ 1163481 h 6127108"/>
                <a:gd name="connsiteX15" fmla="*/ 4371706 w 6187745"/>
                <a:gd name="connsiteY15" fmla="*/ 2376394 h 6127108"/>
                <a:gd name="connsiteX16" fmla="*/ 4342562 w 6187745"/>
                <a:gd name="connsiteY16" fmla="*/ 2493123 h 6127108"/>
                <a:gd name="connsiteX17" fmla="*/ 5437790 w 6187745"/>
                <a:gd name="connsiteY17" fmla="*/ 4318625 h 6127108"/>
                <a:gd name="connsiteX18" fmla="*/ 6097067 w 6187745"/>
                <a:gd name="connsiteY18" fmla="*/ 6127108 h 6127108"/>
                <a:gd name="connsiteX19" fmla="*/ 3404617 w 6187745"/>
                <a:gd name="connsiteY19" fmla="*/ 6124353 h 6127108"/>
                <a:gd name="connsiteX20" fmla="*/ 3385511 w 6187745"/>
                <a:gd name="connsiteY20" fmla="*/ 6110919 h 6127108"/>
                <a:gd name="connsiteX21" fmla="*/ 3322497 w 6187745"/>
                <a:gd name="connsiteY21" fmla="*/ 5994988 h 6127108"/>
                <a:gd name="connsiteX22" fmla="*/ 3672234 w 6187745"/>
                <a:gd name="connsiteY22" fmla="*/ 5703166 h 6127108"/>
                <a:gd name="connsiteX23" fmla="*/ 3847102 w 6187745"/>
                <a:gd name="connsiteY23" fmla="*/ 5119522 h 6127108"/>
                <a:gd name="connsiteX24" fmla="*/ 3147629 w 6187745"/>
                <a:gd name="connsiteY24" fmla="*/ 3981416 h 6127108"/>
                <a:gd name="connsiteX25" fmla="*/ 3031050 w 6187745"/>
                <a:gd name="connsiteY25" fmla="*/ 3952233 h 6127108"/>
                <a:gd name="connsiteX26" fmla="*/ 2185853 w 6187745"/>
                <a:gd name="connsiteY26" fmla="*/ 5265433 h 6127108"/>
                <a:gd name="connsiteX27" fmla="*/ 2739603 w 6187745"/>
                <a:gd name="connsiteY27" fmla="*/ 5761530 h 6127108"/>
                <a:gd name="connsiteX28" fmla="*/ 2972761 w 6187745"/>
                <a:gd name="connsiteY28" fmla="*/ 5994988 h 6127108"/>
                <a:gd name="connsiteX29" fmla="*/ 2891304 w 6187745"/>
                <a:gd name="connsiteY29" fmla="*/ 6110919 h 6127108"/>
                <a:gd name="connsiteX30" fmla="*/ 2867402 w 6187745"/>
                <a:gd name="connsiteY30" fmla="*/ 6124353 h 6127108"/>
                <a:gd name="connsiteX31" fmla="*/ 38826 w 6187745"/>
                <a:gd name="connsiteY31" fmla="*/ 6124353 h 6127108"/>
                <a:gd name="connsiteX32" fmla="*/ 14060 w 6187745"/>
                <a:gd name="connsiteY32" fmla="*/ 6091597 h 6127108"/>
                <a:gd name="connsiteX33" fmla="*/ 0 w 6187745"/>
                <a:gd name="connsiteY33" fmla="*/ 6024170 h 6127108"/>
                <a:gd name="connsiteX34" fmla="*/ 349737 w 6187745"/>
                <a:gd name="connsiteY34" fmla="*/ 5732348 h 6127108"/>
                <a:gd name="connsiteX35" fmla="*/ 1457236 w 6187745"/>
                <a:gd name="connsiteY35" fmla="*/ 5090339 h 6127108"/>
                <a:gd name="connsiteX36" fmla="*/ 2768748 w 6187745"/>
                <a:gd name="connsiteY36" fmla="*/ 3514500 h 6127108"/>
                <a:gd name="connsiteX37" fmla="*/ 2768748 w 6187745"/>
                <a:gd name="connsiteY37" fmla="*/ 3339407 h 6127108"/>
                <a:gd name="connsiteX38" fmla="*/ 1544670 w 6187745"/>
                <a:gd name="connsiteY38" fmla="*/ 1238288 h 6127108"/>
                <a:gd name="connsiteX39" fmla="*/ 612039 w 6187745"/>
                <a:gd name="connsiteY39" fmla="*/ 450369 h 6127108"/>
                <a:gd name="connsiteX40" fmla="*/ 145724 w 6187745"/>
                <a:gd name="connsiteY40" fmla="*/ 129365 h 6127108"/>
                <a:gd name="connsiteX41" fmla="*/ 189896 w 6187745"/>
                <a:gd name="connsiteY41" fmla="*/ 31331 h 6127108"/>
                <a:gd name="connsiteX42" fmla="*/ 228775 w 6187745"/>
                <a:gd name="connsiteY42" fmla="*/ 0 h 6127108"/>
                <a:gd name="connsiteX0" fmla="*/ 228775 w 5610565"/>
                <a:gd name="connsiteY0" fmla="*/ 0 h 6124353"/>
                <a:gd name="connsiteX1" fmla="*/ 3674256 w 5610565"/>
                <a:gd name="connsiteY1" fmla="*/ 0 h 6124353"/>
                <a:gd name="connsiteX2" fmla="*/ 3679520 w 5610565"/>
                <a:gd name="connsiteY2" fmla="*/ 1693 h 6124353"/>
                <a:gd name="connsiteX3" fmla="*/ 3788812 w 5610565"/>
                <a:gd name="connsiteY3" fmla="*/ 158547 h 6124353"/>
                <a:gd name="connsiteX4" fmla="*/ 3526510 w 5610565"/>
                <a:gd name="connsiteY4" fmla="*/ 421187 h 6124353"/>
                <a:gd name="connsiteX5" fmla="*/ 3264208 w 5610565"/>
                <a:gd name="connsiteY5" fmla="*/ 683827 h 6124353"/>
                <a:gd name="connsiteX6" fmla="*/ 3992825 w 5610565"/>
                <a:gd name="connsiteY6" fmla="*/ 1967844 h 6124353"/>
                <a:gd name="connsiteX7" fmla="*/ 4109404 w 5610565"/>
                <a:gd name="connsiteY7" fmla="*/ 1967844 h 6124353"/>
                <a:gd name="connsiteX8" fmla="*/ 4838022 w 5610565"/>
                <a:gd name="connsiteY8" fmla="*/ 975649 h 6124353"/>
                <a:gd name="connsiteX9" fmla="*/ 4663154 w 5610565"/>
                <a:gd name="connsiteY9" fmla="*/ 450369 h 6124353"/>
                <a:gd name="connsiteX10" fmla="*/ 4196838 w 5610565"/>
                <a:gd name="connsiteY10" fmla="*/ 158547 h 6124353"/>
                <a:gd name="connsiteX11" fmla="*/ 4302488 w 5610565"/>
                <a:gd name="connsiteY11" fmla="*/ 12636 h 6124353"/>
                <a:gd name="connsiteX12" fmla="*/ 4332963 w 5610565"/>
                <a:gd name="connsiteY12" fmla="*/ 0 h 6124353"/>
                <a:gd name="connsiteX13" fmla="*/ 5445337 w 5610565"/>
                <a:gd name="connsiteY13" fmla="*/ 1 h 6124353"/>
                <a:gd name="connsiteX14" fmla="*/ 5447937 w 5610565"/>
                <a:gd name="connsiteY14" fmla="*/ 1163481 h 6124353"/>
                <a:gd name="connsiteX15" fmla="*/ 4371706 w 5610565"/>
                <a:gd name="connsiteY15" fmla="*/ 2376394 h 6124353"/>
                <a:gd name="connsiteX16" fmla="*/ 4342562 w 5610565"/>
                <a:gd name="connsiteY16" fmla="*/ 2493123 h 6124353"/>
                <a:gd name="connsiteX17" fmla="*/ 5437790 w 5610565"/>
                <a:gd name="connsiteY17" fmla="*/ 4318625 h 6124353"/>
                <a:gd name="connsiteX18" fmla="*/ 5428255 w 5610565"/>
                <a:gd name="connsiteY18" fmla="*/ 6120739 h 6124353"/>
                <a:gd name="connsiteX19" fmla="*/ 3404617 w 5610565"/>
                <a:gd name="connsiteY19" fmla="*/ 6124353 h 6124353"/>
                <a:gd name="connsiteX20" fmla="*/ 3385511 w 5610565"/>
                <a:gd name="connsiteY20" fmla="*/ 6110919 h 6124353"/>
                <a:gd name="connsiteX21" fmla="*/ 3322497 w 5610565"/>
                <a:gd name="connsiteY21" fmla="*/ 5994988 h 6124353"/>
                <a:gd name="connsiteX22" fmla="*/ 3672234 w 5610565"/>
                <a:gd name="connsiteY22" fmla="*/ 5703166 h 6124353"/>
                <a:gd name="connsiteX23" fmla="*/ 3847102 w 5610565"/>
                <a:gd name="connsiteY23" fmla="*/ 5119522 h 6124353"/>
                <a:gd name="connsiteX24" fmla="*/ 3147629 w 5610565"/>
                <a:gd name="connsiteY24" fmla="*/ 3981416 h 6124353"/>
                <a:gd name="connsiteX25" fmla="*/ 3031050 w 5610565"/>
                <a:gd name="connsiteY25" fmla="*/ 3952233 h 6124353"/>
                <a:gd name="connsiteX26" fmla="*/ 2185853 w 5610565"/>
                <a:gd name="connsiteY26" fmla="*/ 5265433 h 6124353"/>
                <a:gd name="connsiteX27" fmla="*/ 2739603 w 5610565"/>
                <a:gd name="connsiteY27" fmla="*/ 5761530 h 6124353"/>
                <a:gd name="connsiteX28" fmla="*/ 2972761 w 5610565"/>
                <a:gd name="connsiteY28" fmla="*/ 5994988 h 6124353"/>
                <a:gd name="connsiteX29" fmla="*/ 2891304 w 5610565"/>
                <a:gd name="connsiteY29" fmla="*/ 6110919 h 6124353"/>
                <a:gd name="connsiteX30" fmla="*/ 2867402 w 5610565"/>
                <a:gd name="connsiteY30" fmla="*/ 6124353 h 6124353"/>
                <a:gd name="connsiteX31" fmla="*/ 38826 w 5610565"/>
                <a:gd name="connsiteY31" fmla="*/ 6124353 h 6124353"/>
                <a:gd name="connsiteX32" fmla="*/ 14060 w 5610565"/>
                <a:gd name="connsiteY32" fmla="*/ 6091597 h 6124353"/>
                <a:gd name="connsiteX33" fmla="*/ 0 w 5610565"/>
                <a:gd name="connsiteY33" fmla="*/ 6024170 h 6124353"/>
                <a:gd name="connsiteX34" fmla="*/ 349737 w 5610565"/>
                <a:gd name="connsiteY34" fmla="*/ 5732348 h 6124353"/>
                <a:gd name="connsiteX35" fmla="*/ 1457236 w 5610565"/>
                <a:gd name="connsiteY35" fmla="*/ 5090339 h 6124353"/>
                <a:gd name="connsiteX36" fmla="*/ 2768748 w 5610565"/>
                <a:gd name="connsiteY36" fmla="*/ 3514500 h 6124353"/>
                <a:gd name="connsiteX37" fmla="*/ 2768748 w 5610565"/>
                <a:gd name="connsiteY37" fmla="*/ 3339407 h 6124353"/>
                <a:gd name="connsiteX38" fmla="*/ 1544670 w 5610565"/>
                <a:gd name="connsiteY38" fmla="*/ 1238288 h 6124353"/>
                <a:gd name="connsiteX39" fmla="*/ 612039 w 5610565"/>
                <a:gd name="connsiteY39" fmla="*/ 450369 h 6124353"/>
                <a:gd name="connsiteX40" fmla="*/ 145724 w 5610565"/>
                <a:gd name="connsiteY40" fmla="*/ 129365 h 6124353"/>
                <a:gd name="connsiteX41" fmla="*/ 189896 w 5610565"/>
                <a:gd name="connsiteY41" fmla="*/ 31331 h 6124353"/>
                <a:gd name="connsiteX42" fmla="*/ 228775 w 5610565"/>
                <a:gd name="connsiteY42" fmla="*/ 0 h 6124353"/>
                <a:gd name="connsiteX0" fmla="*/ 228775 w 5448098"/>
                <a:gd name="connsiteY0" fmla="*/ 0 h 6124353"/>
                <a:gd name="connsiteX1" fmla="*/ 3674256 w 5448098"/>
                <a:gd name="connsiteY1" fmla="*/ 0 h 6124353"/>
                <a:gd name="connsiteX2" fmla="*/ 3679520 w 5448098"/>
                <a:gd name="connsiteY2" fmla="*/ 1693 h 6124353"/>
                <a:gd name="connsiteX3" fmla="*/ 3788812 w 5448098"/>
                <a:gd name="connsiteY3" fmla="*/ 158547 h 6124353"/>
                <a:gd name="connsiteX4" fmla="*/ 3526510 w 5448098"/>
                <a:gd name="connsiteY4" fmla="*/ 421187 h 6124353"/>
                <a:gd name="connsiteX5" fmla="*/ 3264208 w 5448098"/>
                <a:gd name="connsiteY5" fmla="*/ 683827 h 6124353"/>
                <a:gd name="connsiteX6" fmla="*/ 3992825 w 5448098"/>
                <a:gd name="connsiteY6" fmla="*/ 1967844 h 6124353"/>
                <a:gd name="connsiteX7" fmla="*/ 4109404 w 5448098"/>
                <a:gd name="connsiteY7" fmla="*/ 1967844 h 6124353"/>
                <a:gd name="connsiteX8" fmla="*/ 4838022 w 5448098"/>
                <a:gd name="connsiteY8" fmla="*/ 975649 h 6124353"/>
                <a:gd name="connsiteX9" fmla="*/ 4663154 w 5448098"/>
                <a:gd name="connsiteY9" fmla="*/ 450369 h 6124353"/>
                <a:gd name="connsiteX10" fmla="*/ 4196838 w 5448098"/>
                <a:gd name="connsiteY10" fmla="*/ 158547 h 6124353"/>
                <a:gd name="connsiteX11" fmla="*/ 4302488 w 5448098"/>
                <a:gd name="connsiteY11" fmla="*/ 12636 h 6124353"/>
                <a:gd name="connsiteX12" fmla="*/ 4332963 w 5448098"/>
                <a:gd name="connsiteY12" fmla="*/ 0 h 6124353"/>
                <a:gd name="connsiteX13" fmla="*/ 5445337 w 5448098"/>
                <a:gd name="connsiteY13" fmla="*/ 1 h 6124353"/>
                <a:gd name="connsiteX14" fmla="*/ 5447937 w 5448098"/>
                <a:gd name="connsiteY14" fmla="*/ 1163481 h 6124353"/>
                <a:gd name="connsiteX15" fmla="*/ 4371706 w 5448098"/>
                <a:gd name="connsiteY15" fmla="*/ 2376394 h 6124353"/>
                <a:gd name="connsiteX16" fmla="*/ 4342562 w 5448098"/>
                <a:gd name="connsiteY16" fmla="*/ 2493123 h 6124353"/>
                <a:gd name="connsiteX17" fmla="*/ 5437790 w 5448098"/>
                <a:gd name="connsiteY17" fmla="*/ 4318625 h 6124353"/>
                <a:gd name="connsiteX18" fmla="*/ 5428255 w 5448098"/>
                <a:gd name="connsiteY18" fmla="*/ 6120739 h 6124353"/>
                <a:gd name="connsiteX19" fmla="*/ 3404617 w 5448098"/>
                <a:gd name="connsiteY19" fmla="*/ 6124353 h 6124353"/>
                <a:gd name="connsiteX20" fmla="*/ 3385511 w 5448098"/>
                <a:gd name="connsiteY20" fmla="*/ 6110919 h 6124353"/>
                <a:gd name="connsiteX21" fmla="*/ 3322497 w 5448098"/>
                <a:gd name="connsiteY21" fmla="*/ 5994988 h 6124353"/>
                <a:gd name="connsiteX22" fmla="*/ 3672234 w 5448098"/>
                <a:gd name="connsiteY22" fmla="*/ 5703166 h 6124353"/>
                <a:gd name="connsiteX23" fmla="*/ 3847102 w 5448098"/>
                <a:gd name="connsiteY23" fmla="*/ 5119522 h 6124353"/>
                <a:gd name="connsiteX24" fmla="*/ 3147629 w 5448098"/>
                <a:gd name="connsiteY24" fmla="*/ 3981416 h 6124353"/>
                <a:gd name="connsiteX25" fmla="*/ 3031050 w 5448098"/>
                <a:gd name="connsiteY25" fmla="*/ 3952233 h 6124353"/>
                <a:gd name="connsiteX26" fmla="*/ 2185853 w 5448098"/>
                <a:gd name="connsiteY26" fmla="*/ 5265433 h 6124353"/>
                <a:gd name="connsiteX27" fmla="*/ 2739603 w 5448098"/>
                <a:gd name="connsiteY27" fmla="*/ 5761530 h 6124353"/>
                <a:gd name="connsiteX28" fmla="*/ 2972761 w 5448098"/>
                <a:gd name="connsiteY28" fmla="*/ 5994988 h 6124353"/>
                <a:gd name="connsiteX29" fmla="*/ 2891304 w 5448098"/>
                <a:gd name="connsiteY29" fmla="*/ 6110919 h 6124353"/>
                <a:gd name="connsiteX30" fmla="*/ 2867402 w 5448098"/>
                <a:gd name="connsiteY30" fmla="*/ 6124353 h 6124353"/>
                <a:gd name="connsiteX31" fmla="*/ 38826 w 5448098"/>
                <a:gd name="connsiteY31" fmla="*/ 6124353 h 6124353"/>
                <a:gd name="connsiteX32" fmla="*/ 14060 w 5448098"/>
                <a:gd name="connsiteY32" fmla="*/ 6091597 h 6124353"/>
                <a:gd name="connsiteX33" fmla="*/ 0 w 5448098"/>
                <a:gd name="connsiteY33" fmla="*/ 6024170 h 6124353"/>
                <a:gd name="connsiteX34" fmla="*/ 349737 w 5448098"/>
                <a:gd name="connsiteY34" fmla="*/ 5732348 h 6124353"/>
                <a:gd name="connsiteX35" fmla="*/ 1457236 w 5448098"/>
                <a:gd name="connsiteY35" fmla="*/ 5090339 h 6124353"/>
                <a:gd name="connsiteX36" fmla="*/ 2768748 w 5448098"/>
                <a:gd name="connsiteY36" fmla="*/ 3514500 h 6124353"/>
                <a:gd name="connsiteX37" fmla="*/ 2768748 w 5448098"/>
                <a:gd name="connsiteY37" fmla="*/ 3339407 h 6124353"/>
                <a:gd name="connsiteX38" fmla="*/ 1544670 w 5448098"/>
                <a:gd name="connsiteY38" fmla="*/ 1238288 h 6124353"/>
                <a:gd name="connsiteX39" fmla="*/ 612039 w 5448098"/>
                <a:gd name="connsiteY39" fmla="*/ 450369 h 6124353"/>
                <a:gd name="connsiteX40" fmla="*/ 145724 w 5448098"/>
                <a:gd name="connsiteY40" fmla="*/ 129365 h 6124353"/>
                <a:gd name="connsiteX41" fmla="*/ 189896 w 5448098"/>
                <a:gd name="connsiteY41" fmla="*/ 31331 h 6124353"/>
                <a:gd name="connsiteX42" fmla="*/ 228775 w 5448098"/>
                <a:gd name="connsiteY42" fmla="*/ 0 h 6124353"/>
                <a:gd name="connsiteX0" fmla="*/ 228775 w 5448098"/>
                <a:gd name="connsiteY0" fmla="*/ 0 h 6124353"/>
                <a:gd name="connsiteX1" fmla="*/ 3674256 w 5448098"/>
                <a:gd name="connsiteY1" fmla="*/ 0 h 6124353"/>
                <a:gd name="connsiteX2" fmla="*/ 3679520 w 5448098"/>
                <a:gd name="connsiteY2" fmla="*/ 1693 h 6124353"/>
                <a:gd name="connsiteX3" fmla="*/ 3788812 w 5448098"/>
                <a:gd name="connsiteY3" fmla="*/ 158547 h 6124353"/>
                <a:gd name="connsiteX4" fmla="*/ 3526510 w 5448098"/>
                <a:gd name="connsiteY4" fmla="*/ 421187 h 6124353"/>
                <a:gd name="connsiteX5" fmla="*/ 3264208 w 5448098"/>
                <a:gd name="connsiteY5" fmla="*/ 683827 h 6124353"/>
                <a:gd name="connsiteX6" fmla="*/ 3992825 w 5448098"/>
                <a:gd name="connsiteY6" fmla="*/ 1967844 h 6124353"/>
                <a:gd name="connsiteX7" fmla="*/ 4109404 w 5448098"/>
                <a:gd name="connsiteY7" fmla="*/ 1967844 h 6124353"/>
                <a:gd name="connsiteX8" fmla="*/ 4838022 w 5448098"/>
                <a:gd name="connsiteY8" fmla="*/ 975649 h 6124353"/>
                <a:gd name="connsiteX9" fmla="*/ 4663154 w 5448098"/>
                <a:gd name="connsiteY9" fmla="*/ 450369 h 6124353"/>
                <a:gd name="connsiteX10" fmla="*/ 4196838 w 5448098"/>
                <a:gd name="connsiteY10" fmla="*/ 158547 h 6124353"/>
                <a:gd name="connsiteX11" fmla="*/ 4302488 w 5448098"/>
                <a:gd name="connsiteY11" fmla="*/ 12636 h 6124353"/>
                <a:gd name="connsiteX12" fmla="*/ 4332963 w 5448098"/>
                <a:gd name="connsiteY12" fmla="*/ 0 h 6124353"/>
                <a:gd name="connsiteX13" fmla="*/ 5445337 w 5448098"/>
                <a:gd name="connsiteY13" fmla="*/ 1 h 6124353"/>
                <a:gd name="connsiteX14" fmla="*/ 5447937 w 5448098"/>
                <a:gd name="connsiteY14" fmla="*/ 1163481 h 6124353"/>
                <a:gd name="connsiteX15" fmla="*/ 4371706 w 5448098"/>
                <a:gd name="connsiteY15" fmla="*/ 2376394 h 6124353"/>
                <a:gd name="connsiteX16" fmla="*/ 4342562 w 5448098"/>
                <a:gd name="connsiteY16" fmla="*/ 2493123 h 6124353"/>
                <a:gd name="connsiteX17" fmla="*/ 5437790 w 5448098"/>
                <a:gd name="connsiteY17" fmla="*/ 4318625 h 6124353"/>
                <a:gd name="connsiteX18" fmla="*/ 5442056 w 5448098"/>
                <a:gd name="connsiteY18" fmla="*/ 6119677 h 6124353"/>
                <a:gd name="connsiteX19" fmla="*/ 3404617 w 5448098"/>
                <a:gd name="connsiteY19" fmla="*/ 6124353 h 6124353"/>
                <a:gd name="connsiteX20" fmla="*/ 3385511 w 5448098"/>
                <a:gd name="connsiteY20" fmla="*/ 6110919 h 6124353"/>
                <a:gd name="connsiteX21" fmla="*/ 3322497 w 5448098"/>
                <a:gd name="connsiteY21" fmla="*/ 5994988 h 6124353"/>
                <a:gd name="connsiteX22" fmla="*/ 3672234 w 5448098"/>
                <a:gd name="connsiteY22" fmla="*/ 5703166 h 6124353"/>
                <a:gd name="connsiteX23" fmla="*/ 3847102 w 5448098"/>
                <a:gd name="connsiteY23" fmla="*/ 5119522 h 6124353"/>
                <a:gd name="connsiteX24" fmla="*/ 3147629 w 5448098"/>
                <a:gd name="connsiteY24" fmla="*/ 3981416 h 6124353"/>
                <a:gd name="connsiteX25" fmla="*/ 3031050 w 5448098"/>
                <a:gd name="connsiteY25" fmla="*/ 3952233 h 6124353"/>
                <a:gd name="connsiteX26" fmla="*/ 2185853 w 5448098"/>
                <a:gd name="connsiteY26" fmla="*/ 5265433 h 6124353"/>
                <a:gd name="connsiteX27" fmla="*/ 2739603 w 5448098"/>
                <a:gd name="connsiteY27" fmla="*/ 5761530 h 6124353"/>
                <a:gd name="connsiteX28" fmla="*/ 2972761 w 5448098"/>
                <a:gd name="connsiteY28" fmla="*/ 5994988 h 6124353"/>
                <a:gd name="connsiteX29" fmla="*/ 2891304 w 5448098"/>
                <a:gd name="connsiteY29" fmla="*/ 6110919 h 6124353"/>
                <a:gd name="connsiteX30" fmla="*/ 2867402 w 5448098"/>
                <a:gd name="connsiteY30" fmla="*/ 6124353 h 6124353"/>
                <a:gd name="connsiteX31" fmla="*/ 38826 w 5448098"/>
                <a:gd name="connsiteY31" fmla="*/ 6124353 h 6124353"/>
                <a:gd name="connsiteX32" fmla="*/ 14060 w 5448098"/>
                <a:gd name="connsiteY32" fmla="*/ 6091597 h 6124353"/>
                <a:gd name="connsiteX33" fmla="*/ 0 w 5448098"/>
                <a:gd name="connsiteY33" fmla="*/ 6024170 h 6124353"/>
                <a:gd name="connsiteX34" fmla="*/ 349737 w 5448098"/>
                <a:gd name="connsiteY34" fmla="*/ 5732348 h 6124353"/>
                <a:gd name="connsiteX35" fmla="*/ 1457236 w 5448098"/>
                <a:gd name="connsiteY35" fmla="*/ 5090339 h 6124353"/>
                <a:gd name="connsiteX36" fmla="*/ 2768748 w 5448098"/>
                <a:gd name="connsiteY36" fmla="*/ 3514500 h 6124353"/>
                <a:gd name="connsiteX37" fmla="*/ 2768748 w 5448098"/>
                <a:gd name="connsiteY37" fmla="*/ 3339407 h 6124353"/>
                <a:gd name="connsiteX38" fmla="*/ 1544670 w 5448098"/>
                <a:gd name="connsiteY38" fmla="*/ 1238288 h 6124353"/>
                <a:gd name="connsiteX39" fmla="*/ 612039 w 5448098"/>
                <a:gd name="connsiteY39" fmla="*/ 450369 h 6124353"/>
                <a:gd name="connsiteX40" fmla="*/ 145724 w 5448098"/>
                <a:gd name="connsiteY40" fmla="*/ 129365 h 6124353"/>
                <a:gd name="connsiteX41" fmla="*/ 189896 w 5448098"/>
                <a:gd name="connsiteY41" fmla="*/ 31331 h 6124353"/>
                <a:gd name="connsiteX42" fmla="*/ 228775 w 5448098"/>
                <a:gd name="connsiteY42" fmla="*/ 0 h 6124353"/>
                <a:gd name="connsiteX0" fmla="*/ 228775 w 5449405"/>
                <a:gd name="connsiteY0" fmla="*/ 0 h 6124353"/>
                <a:gd name="connsiteX1" fmla="*/ 3674256 w 5449405"/>
                <a:gd name="connsiteY1" fmla="*/ 0 h 6124353"/>
                <a:gd name="connsiteX2" fmla="*/ 3679520 w 5449405"/>
                <a:gd name="connsiteY2" fmla="*/ 1693 h 6124353"/>
                <a:gd name="connsiteX3" fmla="*/ 3788812 w 5449405"/>
                <a:gd name="connsiteY3" fmla="*/ 158547 h 6124353"/>
                <a:gd name="connsiteX4" fmla="*/ 3526510 w 5449405"/>
                <a:gd name="connsiteY4" fmla="*/ 421187 h 6124353"/>
                <a:gd name="connsiteX5" fmla="*/ 3264208 w 5449405"/>
                <a:gd name="connsiteY5" fmla="*/ 683827 h 6124353"/>
                <a:gd name="connsiteX6" fmla="*/ 3992825 w 5449405"/>
                <a:gd name="connsiteY6" fmla="*/ 1967844 h 6124353"/>
                <a:gd name="connsiteX7" fmla="*/ 4109404 w 5449405"/>
                <a:gd name="connsiteY7" fmla="*/ 1967844 h 6124353"/>
                <a:gd name="connsiteX8" fmla="*/ 4838022 w 5449405"/>
                <a:gd name="connsiteY8" fmla="*/ 975649 h 6124353"/>
                <a:gd name="connsiteX9" fmla="*/ 4663154 w 5449405"/>
                <a:gd name="connsiteY9" fmla="*/ 450369 h 6124353"/>
                <a:gd name="connsiteX10" fmla="*/ 4196838 w 5449405"/>
                <a:gd name="connsiteY10" fmla="*/ 158547 h 6124353"/>
                <a:gd name="connsiteX11" fmla="*/ 4302488 w 5449405"/>
                <a:gd name="connsiteY11" fmla="*/ 12636 h 6124353"/>
                <a:gd name="connsiteX12" fmla="*/ 4332963 w 5449405"/>
                <a:gd name="connsiteY12" fmla="*/ 0 h 6124353"/>
                <a:gd name="connsiteX13" fmla="*/ 5445337 w 5449405"/>
                <a:gd name="connsiteY13" fmla="*/ 1 h 6124353"/>
                <a:gd name="connsiteX14" fmla="*/ 5447937 w 5449405"/>
                <a:gd name="connsiteY14" fmla="*/ 1163481 h 6124353"/>
                <a:gd name="connsiteX15" fmla="*/ 4371706 w 5449405"/>
                <a:gd name="connsiteY15" fmla="*/ 2376394 h 6124353"/>
                <a:gd name="connsiteX16" fmla="*/ 4342562 w 5449405"/>
                <a:gd name="connsiteY16" fmla="*/ 2493123 h 6124353"/>
                <a:gd name="connsiteX17" fmla="*/ 5437790 w 5449405"/>
                <a:gd name="connsiteY17" fmla="*/ 4318625 h 6124353"/>
                <a:gd name="connsiteX18" fmla="*/ 5445241 w 5449405"/>
                <a:gd name="connsiteY18" fmla="*/ 6111184 h 6124353"/>
                <a:gd name="connsiteX19" fmla="*/ 3404617 w 5449405"/>
                <a:gd name="connsiteY19" fmla="*/ 6124353 h 6124353"/>
                <a:gd name="connsiteX20" fmla="*/ 3385511 w 5449405"/>
                <a:gd name="connsiteY20" fmla="*/ 6110919 h 6124353"/>
                <a:gd name="connsiteX21" fmla="*/ 3322497 w 5449405"/>
                <a:gd name="connsiteY21" fmla="*/ 5994988 h 6124353"/>
                <a:gd name="connsiteX22" fmla="*/ 3672234 w 5449405"/>
                <a:gd name="connsiteY22" fmla="*/ 5703166 h 6124353"/>
                <a:gd name="connsiteX23" fmla="*/ 3847102 w 5449405"/>
                <a:gd name="connsiteY23" fmla="*/ 5119522 h 6124353"/>
                <a:gd name="connsiteX24" fmla="*/ 3147629 w 5449405"/>
                <a:gd name="connsiteY24" fmla="*/ 3981416 h 6124353"/>
                <a:gd name="connsiteX25" fmla="*/ 3031050 w 5449405"/>
                <a:gd name="connsiteY25" fmla="*/ 3952233 h 6124353"/>
                <a:gd name="connsiteX26" fmla="*/ 2185853 w 5449405"/>
                <a:gd name="connsiteY26" fmla="*/ 5265433 h 6124353"/>
                <a:gd name="connsiteX27" fmla="*/ 2739603 w 5449405"/>
                <a:gd name="connsiteY27" fmla="*/ 5761530 h 6124353"/>
                <a:gd name="connsiteX28" fmla="*/ 2972761 w 5449405"/>
                <a:gd name="connsiteY28" fmla="*/ 5994988 h 6124353"/>
                <a:gd name="connsiteX29" fmla="*/ 2891304 w 5449405"/>
                <a:gd name="connsiteY29" fmla="*/ 6110919 h 6124353"/>
                <a:gd name="connsiteX30" fmla="*/ 2867402 w 5449405"/>
                <a:gd name="connsiteY30" fmla="*/ 6124353 h 6124353"/>
                <a:gd name="connsiteX31" fmla="*/ 38826 w 5449405"/>
                <a:gd name="connsiteY31" fmla="*/ 6124353 h 6124353"/>
                <a:gd name="connsiteX32" fmla="*/ 14060 w 5449405"/>
                <a:gd name="connsiteY32" fmla="*/ 6091597 h 6124353"/>
                <a:gd name="connsiteX33" fmla="*/ 0 w 5449405"/>
                <a:gd name="connsiteY33" fmla="*/ 6024170 h 6124353"/>
                <a:gd name="connsiteX34" fmla="*/ 349737 w 5449405"/>
                <a:gd name="connsiteY34" fmla="*/ 5732348 h 6124353"/>
                <a:gd name="connsiteX35" fmla="*/ 1457236 w 5449405"/>
                <a:gd name="connsiteY35" fmla="*/ 5090339 h 6124353"/>
                <a:gd name="connsiteX36" fmla="*/ 2768748 w 5449405"/>
                <a:gd name="connsiteY36" fmla="*/ 3514500 h 6124353"/>
                <a:gd name="connsiteX37" fmla="*/ 2768748 w 5449405"/>
                <a:gd name="connsiteY37" fmla="*/ 3339407 h 6124353"/>
                <a:gd name="connsiteX38" fmla="*/ 1544670 w 5449405"/>
                <a:gd name="connsiteY38" fmla="*/ 1238288 h 6124353"/>
                <a:gd name="connsiteX39" fmla="*/ 612039 w 5449405"/>
                <a:gd name="connsiteY39" fmla="*/ 450369 h 6124353"/>
                <a:gd name="connsiteX40" fmla="*/ 145724 w 5449405"/>
                <a:gd name="connsiteY40" fmla="*/ 129365 h 6124353"/>
                <a:gd name="connsiteX41" fmla="*/ 189896 w 5449405"/>
                <a:gd name="connsiteY41" fmla="*/ 31331 h 6124353"/>
                <a:gd name="connsiteX42" fmla="*/ 228775 w 5449405"/>
                <a:gd name="connsiteY42" fmla="*/ 0 h 6124353"/>
                <a:gd name="connsiteX0" fmla="*/ 228775 w 5448636"/>
                <a:gd name="connsiteY0" fmla="*/ 0 h 6124353"/>
                <a:gd name="connsiteX1" fmla="*/ 3674256 w 5448636"/>
                <a:gd name="connsiteY1" fmla="*/ 0 h 6124353"/>
                <a:gd name="connsiteX2" fmla="*/ 3679520 w 5448636"/>
                <a:gd name="connsiteY2" fmla="*/ 1693 h 6124353"/>
                <a:gd name="connsiteX3" fmla="*/ 3788812 w 5448636"/>
                <a:gd name="connsiteY3" fmla="*/ 158547 h 6124353"/>
                <a:gd name="connsiteX4" fmla="*/ 3526510 w 5448636"/>
                <a:gd name="connsiteY4" fmla="*/ 421187 h 6124353"/>
                <a:gd name="connsiteX5" fmla="*/ 3264208 w 5448636"/>
                <a:gd name="connsiteY5" fmla="*/ 683827 h 6124353"/>
                <a:gd name="connsiteX6" fmla="*/ 3992825 w 5448636"/>
                <a:gd name="connsiteY6" fmla="*/ 1967844 h 6124353"/>
                <a:gd name="connsiteX7" fmla="*/ 4109404 w 5448636"/>
                <a:gd name="connsiteY7" fmla="*/ 1967844 h 6124353"/>
                <a:gd name="connsiteX8" fmla="*/ 4838022 w 5448636"/>
                <a:gd name="connsiteY8" fmla="*/ 975649 h 6124353"/>
                <a:gd name="connsiteX9" fmla="*/ 4663154 w 5448636"/>
                <a:gd name="connsiteY9" fmla="*/ 450369 h 6124353"/>
                <a:gd name="connsiteX10" fmla="*/ 4196838 w 5448636"/>
                <a:gd name="connsiteY10" fmla="*/ 158547 h 6124353"/>
                <a:gd name="connsiteX11" fmla="*/ 4302488 w 5448636"/>
                <a:gd name="connsiteY11" fmla="*/ 12636 h 6124353"/>
                <a:gd name="connsiteX12" fmla="*/ 4332963 w 5448636"/>
                <a:gd name="connsiteY12" fmla="*/ 0 h 6124353"/>
                <a:gd name="connsiteX13" fmla="*/ 5445337 w 5448636"/>
                <a:gd name="connsiteY13" fmla="*/ 1 h 6124353"/>
                <a:gd name="connsiteX14" fmla="*/ 5447937 w 5448636"/>
                <a:gd name="connsiteY14" fmla="*/ 1163481 h 6124353"/>
                <a:gd name="connsiteX15" fmla="*/ 4371706 w 5448636"/>
                <a:gd name="connsiteY15" fmla="*/ 2376394 h 6124353"/>
                <a:gd name="connsiteX16" fmla="*/ 4342562 w 5448636"/>
                <a:gd name="connsiteY16" fmla="*/ 2493123 h 6124353"/>
                <a:gd name="connsiteX17" fmla="*/ 5437790 w 5448636"/>
                <a:gd name="connsiteY17" fmla="*/ 4318625 h 6124353"/>
                <a:gd name="connsiteX18" fmla="*/ 5444179 w 5448636"/>
                <a:gd name="connsiteY18" fmla="*/ 6111184 h 6124353"/>
                <a:gd name="connsiteX19" fmla="*/ 3404617 w 5448636"/>
                <a:gd name="connsiteY19" fmla="*/ 6124353 h 6124353"/>
                <a:gd name="connsiteX20" fmla="*/ 3385511 w 5448636"/>
                <a:gd name="connsiteY20" fmla="*/ 6110919 h 6124353"/>
                <a:gd name="connsiteX21" fmla="*/ 3322497 w 5448636"/>
                <a:gd name="connsiteY21" fmla="*/ 5994988 h 6124353"/>
                <a:gd name="connsiteX22" fmla="*/ 3672234 w 5448636"/>
                <a:gd name="connsiteY22" fmla="*/ 5703166 h 6124353"/>
                <a:gd name="connsiteX23" fmla="*/ 3847102 w 5448636"/>
                <a:gd name="connsiteY23" fmla="*/ 5119522 h 6124353"/>
                <a:gd name="connsiteX24" fmla="*/ 3147629 w 5448636"/>
                <a:gd name="connsiteY24" fmla="*/ 3981416 h 6124353"/>
                <a:gd name="connsiteX25" fmla="*/ 3031050 w 5448636"/>
                <a:gd name="connsiteY25" fmla="*/ 3952233 h 6124353"/>
                <a:gd name="connsiteX26" fmla="*/ 2185853 w 5448636"/>
                <a:gd name="connsiteY26" fmla="*/ 5265433 h 6124353"/>
                <a:gd name="connsiteX27" fmla="*/ 2739603 w 5448636"/>
                <a:gd name="connsiteY27" fmla="*/ 5761530 h 6124353"/>
                <a:gd name="connsiteX28" fmla="*/ 2972761 w 5448636"/>
                <a:gd name="connsiteY28" fmla="*/ 5994988 h 6124353"/>
                <a:gd name="connsiteX29" fmla="*/ 2891304 w 5448636"/>
                <a:gd name="connsiteY29" fmla="*/ 6110919 h 6124353"/>
                <a:gd name="connsiteX30" fmla="*/ 2867402 w 5448636"/>
                <a:gd name="connsiteY30" fmla="*/ 6124353 h 6124353"/>
                <a:gd name="connsiteX31" fmla="*/ 38826 w 5448636"/>
                <a:gd name="connsiteY31" fmla="*/ 6124353 h 6124353"/>
                <a:gd name="connsiteX32" fmla="*/ 14060 w 5448636"/>
                <a:gd name="connsiteY32" fmla="*/ 6091597 h 6124353"/>
                <a:gd name="connsiteX33" fmla="*/ 0 w 5448636"/>
                <a:gd name="connsiteY33" fmla="*/ 6024170 h 6124353"/>
                <a:gd name="connsiteX34" fmla="*/ 349737 w 5448636"/>
                <a:gd name="connsiteY34" fmla="*/ 5732348 h 6124353"/>
                <a:gd name="connsiteX35" fmla="*/ 1457236 w 5448636"/>
                <a:gd name="connsiteY35" fmla="*/ 5090339 h 6124353"/>
                <a:gd name="connsiteX36" fmla="*/ 2768748 w 5448636"/>
                <a:gd name="connsiteY36" fmla="*/ 3514500 h 6124353"/>
                <a:gd name="connsiteX37" fmla="*/ 2768748 w 5448636"/>
                <a:gd name="connsiteY37" fmla="*/ 3339407 h 6124353"/>
                <a:gd name="connsiteX38" fmla="*/ 1544670 w 5448636"/>
                <a:gd name="connsiteY38" fmla="*/ 1238288 h 6124353"/>
                <a:gd name="connsiteX39" fmla="*/ 612039 w 5448636"/>
                <a:gd name="connsiteY39" fmla="*/ 450369 h 6124353"/>
                <a:gd name="connsiteX40" fmla="*/ 145724 w 5448636"/>
                <a:gd name="connsiteY40" fmla="*/ 129365 h 6124353"/>
                <a:gd name="connsiteX41" fmla="*/ 189896 w 5448636"/>
                <a:gd name="connsiteY41" fmla="*/ 31331 h 6124353"/>
                <a:gd name="connsiteX42" fmla="*/ 228775 w 5448636"/>
                <a:gd name="connsiteY42" fmla="*/ 0 h 6124353"/>
                <a:gd name="connsiteX0" fmla="*/ 228775 w 5448637"/>
                <a:gd name="connsiteY0" fmla="*/ 0 h 6124353"/>
                <a:gd name="connsiteX1" fmla="*/ 3674256 w 5448637"/>
                <a:gd name="connsiteY1" fmla="*/ 0 h 6124353"/>
                <a:gd name="connsiteX2" fmla="*/ 3679520 w 5448637"/>
                <a:gd name="connsiteY2" fmla="*/ 1693 h 6124353"/>
                <a:gd name="connsiteX3" fmla="*/ 3788812 w 5448637"/>
                <a:gd name="connsiteY3" fmla="*/ 158547 h 6124353"/>
                <a:gd name="connsiteX4" fmla="*/ 3526510 w 5448637"/>
                <a:gd name="connsiteY4" fmla="*/ 421187 h 6124353"/>
                <a:gd name="connsiteX5" fmla="*/ 3264208 w 5448637"/>
                <a:gd name="connsiteY5" fmla="*/ 683827 h 6124353"/>
                <a:gd name="connsiteX6" fmla="*/ 3992825 w 5448637"/>
                <a:gd name="connsiteY6" fmla="*/ 1967844 h 6124353"/>
                <a:gd name="connsiteX7" fmla="*/ 4109404 w 5448637"/>
                <a:gd name="connsiteY7" fmla="*/ 1967844 h 6124353"/>
                <a:gd name="connsiteX8" fmla="*/ 4838022 w 5448637"/>
                <a:gd name="connsiteY8" fmla="*/ 975649 h 6124353"/>
                <a:gd name="connsiteX9" fmla="*/ 4663154 w 5448637"/>
                <a:gd name="connsiteY9" fmla="*/ 450369 h 6124353"/>
                <a:gd name="connsiteX10" fmla="*/ 4196838 w 5448637"/>
                <a:gd name="connsiteY10" fmla="*/ 158547 h 6124353"/>
                <a:gd name="connsiteX11" fmla="*/ 4302488 w 5448637"/>
                <a:gd name="connsiteY11" fmla="*/ 12636 h 6124353"/>
                <a:gd name="connsiteX12" fmla="*/ 4332963 w 5448637"/>
                <a:gd name="connsiteY12" fmla="*/ 0 h 6124353"/>
                <a:gd name="connsiteX13" fmla="*/ 5445337 w 5448637"/>
                <a:gd name="connsiteY13" fmla="*/ 1 h 6124353"/>
                <a:gd name="connsiteX14" fmla="*/ 5447937 w 5448637"/>
                <a:gd name="connsiteY14" fmla="*/ 1163481 h 6124353"/>
                <a:gd name="connsiteX15" fmla="*/ 4371706 w 5448637"/>
                <a:gd name="connsiteY15" fmla="*/ 2376394 h 6124353"/>
                <a:gd name="connsiteX16" fmla="*/ 4342562 w 5448637"/>
                <a:gd name="connsiteY16" fmla="*/ 2493123 h 6124353"/>
                <a:gd name="connsiteX17" fmla="*/ 5437790 w 5448637"/>
                <a:gd name="connsiteY17" fmla="*/ 4318625 h 6124353"/>
                <a:gd name="connsiteX18" fmla="*/ 5444180 w 5448637"/>
                <a:gd name="connsiteY18" fmla="*/ 6092075 h 6124353"/>
                <a:gd name="connsiteX19" fmla="*/ 3404617 w 5448637"/>
                <a:gd name="connsiteY19" fmla="*/ 6124353 h 6124353"/>
                <a:gd name="connsiteX20" fmla="*/ 3385511 w 5448637"/>
                <a:gd name="connsiteY20" fmla="*/ 6110919 h 6124353"/>
                <a:gd name="connsiteX21" fmla="*/ 3322497 w 5448637"/>
                <a:gd name="connsiteY21" fmla="*/ 5994988 h 6124353"/>
                <a:gd name="connsiteX22" fmla="*/ 3672234 w 5448637"/>
                <a:gd name="connsiteY22" fmla="*/ 5703166 h 6124353"/>
                <a:gd name="connsiteX23" fmla="*/ 3847102 w 5448637"/>
                <a:gd name="connsiteY23" fmla="*/ 5119522 h 6124353"/>
                <a:gd name="connsiteX24" fmla="*/ 3147629 w 5448637"/>
                <a:gd name="connsiteY24" fmla="*/ 3981416 h 6124353"/>
                <a:gd name="connsiteX25" fmla="*/ 3031050 w 5448637"/>
                <a:gd name="connsiteY25" fmla="*/ 3952233 h 6124353"/>
                <a:gd name="connsiteX26" fmla="*/ 2185853 w 5448637"/>
                <a:gd name="connsiteY26" fmla="*/ 5265433 h 6124353"/>
                <a:gd name="connsiteX27" fmla="*/ 2739603 w 5448637"/>
                <a:gd name="connsiteY27" fmla="*/ 5761530 h 6124353"/>
                <a:gd name="connsiteX28" fmla="*/ 2972761 w 5448637"/>
                <a:gd name="connsiteY28" fmla="*/ 5994988 h 6124353"/>
                <a:gd name="connsiteX29" fmla="*/ 2891304 w 5448637"/>
                <a:gd name="connsiteY29" fmla="*/ 6110919 h 6124353"/>
                <a:gd name="connsiteX30" fmla="*/ 2867402 w 5448637"/>
                <a:gd name="connsiteY30" fmla="*/ 6124353 h 6124353"/>
                <a:gd name="connsiteX31" fmla="*/ 38826 w 5448637"/>
                <a:gd name="connsiteY31" fmla="*/ 6124353 h 6124353"/>
                <a:gd name="connsiteX32" fmla="*/ 14060 w 5448637"/>
                <a:gd name="connsiteY32" fmla="*/ 6091597 h 6124353"/>
                <a:gd name="connsiteX33" fmla="*/ 0 w 5448637"/>
                <a:gd name="connsiteY33" fmla="*/ 6024170 h 6124353"/>
                <a:gd name="connsiteX34" fmla="*/ 349737 w 5448637"/>
                <a:gd name="connsiteY34" fmla="*/ 5732348 h 6124353"/>
                <a:gd name="connsiteX35" fmla="*/ 1457236 w 5448637"/>
                <a:gd name="connsiteY35" fmla="*/ 5090339 h 6124353"/>
                <a:gd name="connsiteX36" fmla="*/ 2768748 w 5448637"/>
                <a:gd name="connsiteY36" fmla="*/ 3514500 h 6124353"/>
                <a:gd name="connsiteX37" fmla="*/ 2768748 w 5448637"/>
                <a:gd name="connsiteY37" fmla="*/ 3339407 h 6124353"/>
                <a:gd name="connsiteX38" fmla="*/ 1544670 w 5448637"/>
                <a:gd name="connsiteY38" fmla="*/ 1238288 h 6124353"/>
                <a:gd name="connsiteX39" fmla="*/ 612039 w 5448637"/>
                <a:gd name="connsiteY39" fmla="*/ 450369 h 6124353"/>
                <a:gd name="connsiteX40" fmla="*/ 145724 w 5448637"/>
                <a:gd name="connsiteY40" fmla="*/ 129365 h 6124353"/>
                <a:gd name="connsiteX41" fmla="*/ 189896 w 5448637"/>
                <a:gd name="connsiteY41" fmla="*/ 31331 h 6124353"/>
                <a:gd name="connsiteX42" fmla="*/ 228775 w 5448637"/>
                <a:gd name="connsiteY42" fmla="*/ 0 h 6124353"/>
                <a:gd name="connsiteX0" fmla="*/ 228775 w 5448638"/>
                <a:gd name="connsiteY0" fmla="*/ 0 h 6124353"/>
                <a:gd name="connsiteX1" fmla="*/ 3674256 w 5448638"/>
                <a:gd name="connsiteY1" fmla="*/ 0 h 6124353"/>
                <a:gd name="connsiteX2" fmla="*/ 3679520 w 5448638"/>
                <a:gd name="connsiteY2" fmla="*/ 1693 h 6124353"/>
                <a:gd name="connsiteX3" fmla="*/ 3788812 w 5448638"/>
                <a:gd name="connsiteY3" fmla="*/ 158547 h 6124353"/>
                <a:gd name="connsiteX4" fmla="*/ 3526510 w 5448638"/>
                <a:gd name="connsiteY4" fmla="*/ 421187 h 6124353"/>
                <a:gd name="connsiteX5" fmla="*/ 3264208 w 5448638"/>
                <a:gd name="connsiteY5" fmla="*/ 683827 h 6124353"/>
                <a:gd name="connsiteX6" fmla="*/ 3992825 w 5448638"/>
                <a:gd name="connsiteY6" fmla="*/ 1967844 h 6124353"/>
                <a:gd name="connsiteX7" fmla="*/ 4109404 w 5448638"/>
                <a:gd name="connsiteY7" fmla="*/ 1967844 h 6124353"/>
                <a:gd name="connsiteX8" fmla="*/ 4838022 w 5448638"/>
                <a:gd name="connsiteY8" fmla="*/ 975649 h 6124353"/>
                <a:gd name="connsiteX9" fmla="*/ 4663154 w 5448638"/>
                <a:gd name="connsiteY9" fmla="*/ 450369 h 6124353"/>
                <a:gd name="connsiteX10" fmla="*/ 4196838 w 5448638"/>
                <a:gd name="connsiteY10" fmla="*/ 158547 h 6124353"/>
                <a:gd name="connsiteX11" fmla="*/ 4302488 w 5448638"/>
                <a:gd name="connsiteY11" fmla="*/ 12636 h 6124353"/>
                <a:gd name="connsiteX12" fmla="*/ 4332963 w 5448638"/>
                <a:gd name="connsiteY12" fmla="*/ 0 h 6124353"/>
                <a:gd name="connsiteX13" fmla="*/ 5445337 w 5448638"/>
                <a:gd name="connsiteY13" fmla="*/ 1 h 6124353"/>
                <a:gd name="connsiteX14" fmla="*/ 5447937 w 5448638"/>
                <a:gd name="connsiteY14" fmla="*/ 1163481 h 6124353"/>
                <a:gd name="connsiteX15" fmla="*/ 4371706 w 5448638"/>
                <a:gd name="connsiteY15" fmla="*/ 2376394 h 6124353"/>
                <a:gd name="connsiteX16" fmla="*/ 4342562 w 5448638"/>
                <a:gd name="connsiteY16" fmla="*/ 2493123 h 6124353"/>
                <a:gd name="connsiteX17" fmla="*/ 5437790 w 5448638"/>
                <a:gd name="connsiteY17" fmla="*/ 4318625 h 6124353"/>
                <a:gd name="connsiteX18" fmla="*/ 5444181 w 5448638"/>
                <a:gd name="connsiteY18" fmla="*/ 6115430 h 6124353"/>
                <a:gd name="connsiteX19" fmla="*/ 3404617 w 5448638"/>
                <a:gd name="connsiteY19" fmla="*/ 6124353 h 6124353"/>
                <a:gd name="connsiteX20" fmla="*/ 3385511 w 5448638"/>
                <a:gd name="connsiteY20" fmla="*/ 6110919 h 6124353"/>
                <a:gd name="connsiteX21" fmla="*/ 3322497 w 5448638"/>
                <a:gd name="connsiteY21" fmla="*/ 5994988 h 6124353"/>
                <a:gd name="connsiteX22" fmla="*/ 3672234 w 5448638"/>
                <a:gd name="connsiteY22" fmla="*/ 5703166 h 6124353"/>
                <a:gd name="connsiteX23" fmla="*/ 3847102 w 5448638"/>
                <a:gd name="connsiteY23" fmla="*/ 5119522 h 6124353"/>
                <a:gd name="connsiteX24" fmla="*/ 3147629 w 5448638"/>
                <a:gd name="connsiteY24" fmla="*/ 3981416 h 6124353"/>
                <a:gd name="connsiteX25" fmla="*/ 3031050 w 5448638"/>
                <a:gd name="connsiteY25" fmla="*/ 3952233 h 6124353"/>
                <a:gd name="connsiteX26" fmla="*/ 2185853 w 5448638"/>
                <a:gd name="connsiteY26" fmla="*/ 5265433 h 6124353"/>
                <a:gd name="connsiteX27" fmla="*/ 2739603 w 5448638"/>
                <a:gd name="connsiteY27" fmla="*/ 5761530 h 6124353"/>
                <a:gd name="connsiteX28" fmla="*/ 2972761 w 5448638"/>
                <a:gd name="connsiteY28" fmla="*/ 5994988 h 6124353"/>
                <a:gd name="connsiteX29" fmla="*/ 2891304 w 5448638"/>
                <a:gd name="connsiteY29" fmla="*/ 6110919 h 6124353"/>
                <a:gd name="connsiteX30" fmla="*/ 2867402 w 5448638"/>
                <a:gd name="connsiteY30" fmla="*/ 6124353 h 6124353"/>
                <a:gd name="connsiteX31" fmla="*/ 38826 w 5448638"/>
                <a:gd name="connsiteY31" fmla="*/ 6124353 h 6124353"/>
                <a:gd name="connsiteX32" fmla="*/ 14060 w 5448638"/>
                <a:gd name="connsiteY32" fmla="*/ 6091597 h 6124353"/>
                <a:gd name="connsiteX33" fmla="*/ 0 w 5448638"/>
                <a:gd name="connsiteY33" fmla="*/ 6024170 h 6124353"/>
                <a:gd name="connsiteX34" fmla="*/ 349737 w 5448638"/>
                <a:gd name="connsiteY34" fmla="*/ 5732348 h 6124353"/>
                <a:gd name="connsiteX35" fmla="*/ 1457236 w 5448638"/>
                <a:gd name="connsiteY35" fmla="*/ 5090339 h 6124353"/>
                <a:gd name="connsiteX36" fmla="*/ 2768748 w 5448638"/>
                <a:gd name="connsiteY36" fmla="*/ 3514500 h 6124353"/>
                <a:gd name="connsiteX37" fmla="*/ 2768748 w 5448638"/>
                <a:gd name="connsiteY37" fmla="*/ 3339407 h 6124353"/>
                <a:gd name="connsiteX38" fmla="*/ 1544670 w 5448638"/>
                <a:gd name="connsiteY38" fmla="*/ 1238288 h 6124353"/>
                <a:gd name="connsiteX39" fmla="*/ 612039 w 5448638"/>
                <a:gd name="connsiteY39" fmla="*/ 450369 h 6124353"/>
                <a:gd name="connsiteX40" fmla="*/ 145724 w 5448638"/>
                <a:gd name="connsiteY40" fmla="*/ 129365 h 6124353"/>
                <a:gd name="connsiteX41" fmla="*/ 189896 w 5448638"/>
                <a:gd name="connsiteY41" fmla="*/ 31331 h 6124353"/>
                <a:gd name="connsiteX42" fmla="*/ 228775 w 5448638"/>
                <a:gd name="connsiteY42" fmla="*/ 0 h 6124353"/>
                <a:gd name="connsiteX0" fmla="*/ 228775 w 5448098"/>
                <a:gd name="connsiteY0" fmla="*/ 0 h 6124353"/>
                <a:gd name="connsiteX1" fmla="*/ 3674256 w 5448098"/>
                <a:gd name="connsiteY1" fmla="*/ 0 h 6124353"/>
                <a:gd name="connsiteX2" fmla="*/ 3679520 w 5448098"/>
                <a:gd name="connsiteY2" fmla="*/ 1693 h 6124353"/>
                <a:gd name="connsiteX3" fmla="*/ 3788812 w 5448098"/>
                <a:gd name="connsiteY3" fmla="*/ 158547 h 6124353"/>
                <a:gd name="connsiteX4" fmla="*/ 3526510 w 5448098"/>
                <a:gd name="connsiteY4" fmla="*/ 421187 h 6124353"/>
                <a:gd name="connsiteX5" fmla="*/ 3264208 w 5448098"/>
                <a:gd name="connsiteY5" fmla="*/ 683827 h 6124353"/>
                <a:gd name="connsiteX6" fmla="*/ 3992825 w 5448098"/>
                <a:gd name="connsiteY6" fmla="*/ 1967844 h 6124353"/>
                <a:gd name="connsiteX7" fmla="*/ 4109404 w 5448098"/>
                <a:gd name="connsiteY7" fmla="*/ 1967844 h 6124353"/>
                <a:gd name="connsiteX8" fmla="*/ 4838022 w 5448098"/>
                <a:gd name="connsiteY8" fmla="*/ 975649 h 6124353"/>
                <a:gd name="connsiteX9" fmla="*/ 4663154 w 5448098"/>
                <a:gd name="connsiteY9" fmla="*/ 450369 h 6124353"/>
                <a:gd name="connsiteX10" fmla="*/ 4196838 w 5448098"/>
                <a:gd name="connsiteY10" fmla="*/ 158547 h 6124353"/>
                <a:gd name="connsiteX11" fmla="*/ 4302488 w 5448098"/>
                <a:gd name="connsiteY11" fmla="*/ 12636 h 6124353"/>
                <a:gd name="connsiteX12" fmla="*/ 4332963 w 5448098"/>
                <a:gd name="connsiteY12" fmla="*/ 0 h 6124353"/>
                <a:gd name="connsiteX13" fmla="*/ 5445337 w 5448098"/>
                <a:gd name="connsiteY13" fmla="*/ 1 h 6124353"/>
                <a:gd name="connsiteX14" fmla="*/ 5447937 w 5448098"/>
                <a:gd name="connsiteY14" fmla="*/ 1163481 h 6124353"/>
                <a:gd name="connsiteX15" fmla="*/ 4371706 w 5448098"/>
                <a:gd name="connsiteY15" fmla="*/ 2376394 h 6124353"/>
                <a:gd name="connsiteX16" fmla="*/ 4342562 w 5448098"/>
                <a:gd name="connsiteY16" fmla="*/ 2493123 h 6124353"/>
                <a:gd name="connsiteX17" fmla="*/ 5437790 w 5448098"/>
                <a:gd name="connsiteY17" fmla="*/ 4318625 h 6124353"/>
                <a:gd name="connsiteX18" fmla="*/ 5444181 w 5448098"/>
                <a:gd name="connsiteY18" fmla="*/ 6115430 h 6124353"/>
                <a:gd name="connsiteX19" fmla="*/ 3404617 w 5448098"/>
                <a:gd name="connsiteY19" fmla="*/ 6124353 h 6124353"/>
                <a:gd name="connsiteX20" fmla="*/ 3385511 w 5448098"/>
                <a:gd name="connsiteY20" fmla="*/ 6110919 h 6124353"/>
                <a:gd name="connsiteX21" fmla="*/ 3322497 w 5448098"/>
                <a:gd name="connsiteY21" fmla="*/ 5994988 h 6124353"/>
                <a:gd name="connsiteX22" fmla="*/ 3672234 w 5448098"/>
                <a:gd name="connsiteY22" fmla="*/ 5703166 h 6124353"/>
                <a:gd name="connsiteX23" fmla="*/ 3847102 w 5448098"/>
                <a:gd name="connsiteY23" fmla="*/ 5119522 h 6124353"/>
                <a:gd name="connsiteX24" fmla="*/ 3147629 w 5448098"/>
                <a:gd name="connsiteY24" fmla="*/ 3981416 h 6124353"/>
                <a:gd name="connsiteX25" fmla="*/ 3031050 w 5448098"/>
                <a:gd name="connsiteY25" fmla="*/ 3952233 h 6124353"/>
                <a:gd name="connsiteX26" fmla="*/ 2185853 w 5448098"/>
                <a:gd name="connsiteY26" fmla="*/ 5265433 h 6124353"/>
                <a:gd name="connsiteX27" fmla="*/ 2739603 w 5448098"/>
                <a:gd name="connsiteY27" fmla="*/ 5761530 h 6124353"/>
                <a:gd name="connsiteX28" fmla="*/ 2972761 w 5448098"/>
                <a:gd name="connsiteY28" fmla="*/ 5994988 h 6124353"/>
                <a:gd name="connsiteX29" fmla="*/ 2891304 w 5448098"/>
                <a:gd name="connsiteY29" fmla="*/ 6110919 h 6124353"/>
                <a:gd name="connsiteX30" fmla="*/ 2867402 w 5448098"/>
                <a:gd name="connsiteY30" fmla="*/ 6124353 h 6124353"/>
                <a:gd name="connsiteX31" fmla="*/ 38826 w 5448098"/>
                <a:gd name="connsiteY31" fmla="*/ 6124353 h 6124353"/>
                <a:gd name="connsiteX32" fmla="*/ 14060 w 5448098"/>
                <a:gd name="connsiteY32" fmla="*/ 6091597 h 6124353"/>
                <a:gd name="connsiteX33" fmla="*/ 0 w 5448098"/>
                <a:gd name="connsiteY33" fmla="*/ 6024170 h 6124353"/>
                <a:gd name="connsiteX34" fmla="*/ 349737 w 5448098"/>
                <a:gd name="connsiteY34" fmla="*/ 5732348 h 6124353"/>
                <a:gd name="connsiteX35" fmla="*/ 1457236 w 5448098"/>
                <a:gd name="connsiteY35" fmla="*/ 5090339 h 6124353"/>
                <a:gd name="connsiteX36" fmla="*/ 2768748 w 5448098"/>
                <a:gd name="connsiteY36" fmla="*/ 3514500 h 6124353"/>
                <a:gd name="connsiteX37" fmla="*/ 2768748 w 5448098"/>
                <a:gd name="connsiteY37" fmla="*/ 3339407 h 6124353"/>
                <a:gd name="connsiteX38" fmla="*/ 1544670 w 5448098"/>
                <a:gd name="connsiteY38" fmla="*/ 1238288 h 6124353"/>
                <a:gd name="connsiteX39" fmla="*/ 612039 w 5448098"/>
                <a:gd name="connsiteY39" fmla="*/ 450369 h 6124353"/>
                <a:gd name="connsiteX40" fmla="*/ 145724 w 5448098"/>
                <a:gd name="connsiteY40" fmla="*/ 129365 h 6124353"/>
                <a:gd name="connsiteX41" fmla="*/ 189896 w 5448098"/>
                <a:gd name="connsiteY41" fmla="*/ 31331 h 6124353"/>
                <a:gd name="connsiteX42" fmla="*/ 228775 w 5448098"/>
                <a:gd name="connsiteY42" fmla="*/ 0 h 6124353"/>
                <a:gd name="connsiteX0" fmla="*/ 228775 w 5449788"/>
                <a:gd name="connsiteY0" fmla="*/ 0 h 6124353"/>
                <a:gd name="connsiteX1" fmla="*/ 3674256 w 5449788"/>
                <a:gd name="connsiteY1" fmla="*/ 0 h 6124353"/>
                <a:gd name="connsiteX2" fmla="*/ 3679520 w 5449788"/>
                <a:gd name="connsiteY2" fmla="*/ 1693 h 6124353"/>
                <a:gd name="connsiteX3" fmla="*/ 3788812 w 5449788"/>
                <a:gd name="connsiteY3" fmla="*/ 158547 h 6124353"/>
                <a:gd name="connsiteX4" fmla="*/ 3526510 w 5449788"/>
                <a:gd name="connsiteY4" fmla="*/ 421187 h 6124353"/>
                <a:gd name="connsiteX5" fmla="*/ 3264208 w 5449788"/>
                <a:gd name="connsiteY5" fmla="*/ 683827 h 6124353"/>
                <a:gd name="connsiteX6" fmla="*/ 3992825 w 5449788"/>
                <a:gd name="connsiteY6" fmla="*/ 1967844 h 6124353"/>
                <a:gd name="connsiteX7" fmla="*/ 4109404 w 5449788"/>
                <a:gd name="connsiteY7" fmla="*/ 1967844 h 6124353"/>
                <a:gd name="connsiteX8" fmla="*/ 4838022 w 5449788"/>
                <a:gd name="connsiteY8" fmla="*/ 975649 h 6124353"/>
                <a:gd name="connsiteX9" fmla="*/ 4663154 w 5449788"/>
                <a:gd name="connsiteY9" fmla="*/ 450369 h 6124353"/>
                <a:gd name="connsiteX10" fmla="*/ 4196838 w 5449788"/>
                <a:gd name="connsiteY10" fmla="*/ 158547 h 6124353"/>
                <a:gd name="connsiteX11" fmla="*/ 4302488 w 5449788"/>
                <a:gd name="connsiteY11" fmla="*/ 12636 h 6124353"/>
                <a:gd name="connsiteX12" fmla="*/ 4332963 w 5449788"/>
                <a:gd name="connsiteY12" fmla="*/ 0 h 6124353"/>
                <a:gd name="connsiteX13" fmla="*/ 5445337 w 5449788"/>
                <a:gd name="connsiteY13" fmla="*/ 1 h 6124353"/>
                <a:gd name="connsiteX14" fmla="*/ 5447937 w 5449788"/>
                <a:gd name="connsiteY14" fmla="*/ 1163481 h 6124353"/>
                <a:gd name="connsiteX15" fmla="*/ 4371706 w 5449788"/>
                <a:gd name="connsiteY15" fmla="*/ 2376394 h 6124353"/>
                <a:gd name="connsiteX16" fmla="*/ 4342562 w 5449788"/>
                <a:gd name="connsiteY16" fmla="*/ 2493123 h 6124353"/>
                <a:gd name="connsiteX17" fmla="*/ 5444161 w 5449788"/>
                <a:gd name="connsiteY17" fmla="*/ 4323933 h 6124353"/>
                <a:gd name="connsiteX18" fmla="*/ 5444181 w 5449788"/>
                <a:gd name="connsiteY18" fmla="*/ 6115430 h 6124353"/>
                <a:gd name="connsiteX19" fmla="*/ 3404617 w 5449788"/>
                <a:gd name="connsiteY19" fmla="*/ 6124353 h 6124353"/>
                <a:gd name="connsiteX20" fmla="*/ 3385511 w 5449788"/>
                <a:gd name="connsiteY20" fmla="*/ 6110919 h 6124353"/>
                <a:gd name="connsiteX21" fmla="*/ 3322497 w 5449788"/>
                <a:gd name="connsiteY21" fmla="*/ 5994988 h 6124353"/>
                <a:gd name="connsiteX22" fmla="*/ 3672234 w 5449788"/>
                <a:gd name="connsiteY22" fmla="*/ 5703166 h 6124353"/>
                <a:gd name="connsiteX23" fmla="*/ 3847102 w 5449788"/>
                <a:gd name="connsiteY23" fmla="*/ 5119522 h 6124353"/>
                <a:gd name="connsiteX24" fmla="*/ 3147629 w 5449788"/>
                <a:gd name="connsiteY24" fmla="*/ 3981416 h 6124353"/>
                <a:gd name="connsiteX25" fmla="*/ 3031050 w 5449788"/>
                <a:gd name="connsiteY25" fmla="*/ 3952233 h 6124353"/>
                <a:gd name="connsiteX26" fmla="*/ 2185853 w 5449788"/>
                <a:gd name="connsiteY26" fmla="*/ 5265433 h 6124353"/>
                <a:gd name="connsiteX27" fmla="*/ 2739603 w 5449788"/>
                <a:gd name="connsiteY27" fmla="*/ 5761530 h 6124353"/>
                <a:gd name="connsiteX28" fmla="*/ 2972761 w 5449788"/>
                <a:gd name="connsiteY28" fmla="*/ 5994988 h 6124353"/>
                <a:gd name="connsiteX29" fmla="*/ 2891304 w 5449788"/>
                <a:gd name="connsiteY29" fmla="*/ 6110919 h 6124353"/>
                <a:gd name="connsiteX30" fmla="*/ 2867402 w 5449788"/>
                <a:gd name="connsiteY30" fmla="*/ 6124353 h 6124353"/>
                <a:gd name="connsiteX31" fmla="*/ 38826 w 5449788"/>
                <a:gd name="connsiteY31" fmla="*/ 6124353 h 6124353"/>
                <a:gd name="connsiteX32" fmla="*/ 14060 w 5449788"/>
                <a:gd name="connsiteY32" fmla="*/ 6091597 h 6124353"/>
                <a:gd name="connsiteX33" fmla="*/ 0 w 5449788"/>
                <a:gd name="connsiteY33" fmla="*/ 6024170 h 6124353"/>
                <a:gd name="connsiteX34" fmla="*/ 349737 w 5449788"/>
                <a:gd name="connsiteY34" fmla="*/ 5732348 h 6124353"/>
                <a:gd name="connsiteX35" fmla="*/ 1457236 w 5449788"/>
                <a:gd name="connsiteY35" fmla="*/ 5090339 h 6124353"/>
                <a:gd name="connsiteX36" fmla="*/ 2768748 w 5449788"/>
                <a:gd name="connsiteY36" fmla="*/ 3514500 h 6124353"/>
                <a:gd name="connsiteX37" fmla="*/ 2768748 w 5449788"/>
                <a:gd name="connsiteY37" fmla="*/ 3339407 h 6124353"/>
                <a:gd name="connsiteX38" fmla="*/ 1544670 w 5449788"/>
                <a:gd name="connsiteY38" fmla="*/ 1238288 h 6124353"/>
                <a:gd name="connsiteX39" fmla="*/ 612039 w 5449788"/>
                <a:gd name="connsiteY39" fmla="*/ 450369 h 6124353"/>
                <a:gd name="connsiteX40" fmla="*/ 145724 w 5449788"/>
                <a:gd name="connsiteY40" fmla="*/ 129365 h 6124353"/>
                <a:gd name="connsiteX41" fmla="*/ 189896 w 5449788"/>
                <a:gd name="connsiteY41" fmla="*/ 31331 h 6124353"/>
                <a:gd name="connsiteX42" fmla="*/ 228775 w 5449788"/>
                <a:gd name="connsiteY42" fmla="*/ 0 h 6124353"/>
                <a:gd name="connsiteX0" fmla="*/ 228775 w 5448098"/>
                <a:gd name="connsiteY0" fmla="*/ 0 h 6124353"/>
                <a:gd name="connsiteX1" fmla="*/ 3674256 w 5448098"/>
                <a:gd name="connsiteY1" fmla="*/ 0 h 6124353"/>
                <a:gd name="connsiteX2" fmla="*/ 3679520 w 5448098"/>
                <a:gd name="connsiteY2" fmla="*/ 1693 h 6124353"/>
                <a:gd name="connsiteX3" fmla="*/ 3788812 w 5448098"/>
                <a:gd name="connsiteY3" fmla="*/ 158547 h 6124353"/>
                <a:gd name="connsiteX4" fmla="*/ 3526510 w 5448098"/>
                <a:gd name="connsiteY4" fmla="*/ 421187 h 6124353"/>
                <a:gd name="connsiteX5" fmla="*/ 3264208 w 5448098"/>
                <a:gd name="connsiteY5" fmla="*/ 683827 h 6124353"/>
                <a:gd name="connsiteX6" fmla="*/ 3992825 w 5448098"/>
                <a:gd name="connsiteY6" fmla="*/ 1967844 h 6124353"/>
                <a:gd name="connsiteX7" fmla="*/ 4109404 w 5448098"/>
                <a:gd name="connsiteY7" fmla="*/ 1967844 h 6124353"/>
                <a:gd name="connsiteX8" fmla="*/ 4838022 w 5448098"/>
                <a:gd name="connsiteY8" fmla="*/ 975649 h 6124353"/>
                <a:gd name="connsiteX9" fmla="*/ 4663154 w 5448098"/>
                <a:gd name="connsiteY9" fmla="*/ 450369 h 6124353"/>
                <a:gd name="connsiteX10" fmla="*/ 4196838 w 5448098"/>
                <a:gd name="connsiteY10" fmla="*/ 158547 h 6124353"/>
                <a:gd name="connsiteX11" fmla="*/ 4302488 w 5448098"/>
                <a:gd name="connsiteY11" fmla="*/ 12636 h 6124353"/>
                <a:gd name="connsiteX12" fmla="*/ 4332963 w 5448098"/>
                <a:gd name="connsiteY12" fmla="*/ 0 h 6124353"/>
                <a:gd name="connsiteX13" fmla="*/ 5445337 w 5448098"/>
                <a:gd name="connsiteY13" fmla="*/ 1 h 6124353"/>
                <a:gd name="connsiteX14" fmla="*/ 5447937 w 5448098"/>
                <a:gd name="connsiteY14" fmla="*/ 1163481 h 6124353"/>
                <a:gd name="connsiteX15" fmla="*/ 4371706 w 5448098"/>
                <a:gd name="connsiteY15" fmla="*/ 2376394 h 6124353"/>
                <a:gd name="connsiteX16" fmla="*/ 4342562 w 5448098"/>
                <a:gd name="connsiteY16" fmla="*/ 2493123 h 6124353"/>
                <a:gd name="connsiteX17" fmla="*/ 5444161 w 5448098"/>
                <a:gd name="connsiteY17" fmla="*/ 4323933 h 6124353"/>
                <a:gd name="connsiteX18" fmla="*/ 5444181 w 5448098"/>
                <a:gd name="connsiteY18" fmla="*/ 6115430 h 6124353"/>
                <a:gd name="connsiteX19" fmla="*/ 3404617 w 5448098"/>
                <a:gd name="connsiteY19" fmla="*/ 6124353 h 6124353"/>
                <a:gd name="connsiteX20" fmla="*/ 3385511 w 5448098"/>
                <a:gd name="connsiteY20" fmla="*/ 6110919 h 6124353"/>
                <a:gd name="connsiteX21" fmla="*/ 3322497 w 5448098"/>
                <a:gd name="connsiteY21" fmla="*/ 5994988 h 6124353"/>
                <a:gd name="connsiteX22" fmla="*/ 3672234 w 5448098"/>
                <a:gd name="connsiteY22" fmla="*/ 5703166 h 6124353"/>
                <a:gd name="connsiteX23" fmla="*/ 3847102 w 5448098"/>
                <a:gd name="connsiteY23" fmla="*/ 5119522 h 6124353"/>
                <a:gd name="connsiteX24" fmla="*/ 3147629 w 5448098"/>
                <a:gd name="connsiteY24" fmla="*/ 3981416 h 6124353"/>
                <a:gd name="connsiteX25" fmla="*/ 3031050 w 5448098"/>
                <a:gd name="connsiteY25" fmla="*/ 3952233 h 6124353"/>
                <a:gd name="connsiteX26" fmla="*/ 2185853 w 5448098"/>
                <a:gd name="connsiteY26" fmla="*/ 5265433 h 6124353"/>
                <a:gd name="connsiteX27" fmla="*/ 2739603 w 5448098"/>
                <a:gd name="connsiteY27" fmla="*/ 5761530 h 6124353"/>
                <a:gd name="connsiteX28" fmla="*/ 2972761 w 5448098"/>
                <a:gd name="connsiteY28" fmla="*/ 5994988 h 6124353"/>
                <a:gd name="connsiteX29" fmla="*/ 2891304 w 5448098"/>
                <a:gd name="connsiteY29" fmla="*/ 6110919 h 6124353"/>
                <a:gd name="connsiteX30" fmla="*/ 2867402 w 5448098"/>
                <a:gd name="connsiteY30" fmla="*/ 6124353 h 6124353"/>
                <a:gd name="connsiteX31" fmla="*/ 38826 w 5448098"/>
                <a:gd name="connsiteY31" fmla="*/ 6124353 h 6124353"/>
                <a:gd name="connsiteX32" fmla="*/ 14060 w 5448098"/>
                <a:gd name="connsiteY32" fmla="*/ 6091597 h 6124353"/>
                <a:gd name="connsiteX33" fmla="*/ 0 w 5448098"/>
                <a:gd name="connsiteY33" fmla="*/ 6024170 h 6124353"/>
                <a:gd name="connsiteX34" fmla="*/ 349737 w 5448098"/>
                <a:gd name="connsiteY34" fmla="*/ 5732348 h 6124353"/>
                <a:gd name="connsiteX35" fmla="*/ 1457236 w 5448098"/>
                <a:gd name="connsiteY35" fmla="*/ 5090339 h 6124353"/>
                <a:gd name="connsiteX36" fmla="*/ 2768748 w 5448098"/>
                <a:gd name="connsiteY36" fmla="*/ 3514500 h 6124353"/>
                <a:gd name="connsiteX37" fmla="*/ 2768748 w 5448098"/>
                <a:gd name="connsiteY37" fmla="*/ 3339407 h 6124353"/>
                <a:gd name="connsiteX38" fmla="*/ 1544670 w 5448098"/>
                <a:gd name="connsiteY38" fmla="*/ 1238288 h 6124353"/>
                <a:gd name="connsiteX39" fmla="*/ 612039 w 5448098"/>
                <a:gd name="connsiteY39" fmla="*/ 450369 h 6124353"/>
                <a:gd name="connsiteX40" fmla="*/ 145724 w 5448098"/>
                <a:gd name="connsiteY40" fmla="*/ 129365 h 6124353"/>
                <a:gd name="connsiteX41" fmla="*/ 189896 w 5448098"/>
                <a:gd name="connsiteY41" fmla="*/ 31331 h 6124353"/>
                <a:gd name="connsiteX42" fmla="*/ 228775 w 5448098"/>
                <a:gd name="connsiteY42" fmla="*/ 0 h 6124353"/>
                <a:gd name="connsiteX0" fmla="*/ 228775 w 5448098"/>
                <a:gd name="connsiteY0" fmla="*/ 0 h 6124353"/>
                <a:gd name="connsiteX1" fmla="*/ 3674256 w 5448098"/>
                <a:gd name="connsiteY1" fmla="*/ 0 h 6124353"/>
                <a:gd name="connsiteX2" fmla="*/ 3679520 w 5448098"/>
                <a:gd name="connsiteY2" fmla="*/ 1693 h 6124353"/>
                <a:gd name="connsiteX3" fmla="*/ 3788812 w 5448098"/>
                <a:gd name="connsiteY3" fmla="*/ 158547 h 6124353"/>
                <a:gd name="connsiteX4" fmla="*/ 3526510 w 5448098"/>
                <a:gd name="connsiteY4" fmla="*/ 421187 h 6124353"/>
                <a:gd name="connsiteX5" fmla="*/ 3264208 w 5448098"/>
                <a:gd name="connsiteY5" fmla="*/ 683827 h 6124353"/>
                <a:gd name="connsiteX6" fmla="*/ 3992825 w 5448098"/>
                <a:gd name="connsiteY6" fmla="*/ 1967844 h 6124353"/>
                <a:gd name="connsiteX7" fmla="*/ 4109404 w 5448098"/>
                <a:gd name="connsiteY7" fmla="*/ 1967844 h 6124353"/>
                <a:gd name="connsiteX8" fmla="*/ 4838022 w 5448098"/>
                <a:gd name="connsiteY8" fmla="*/ 975649 h 6124353"/>
                <a:gd name="connsiteX9" fmla="*/ 4663154 w 5448098"/>
                <a:gd name="connsiteY9" fmla="*/ 450369 h 6124353"/>
                <a:gd name="connsiteX10" fmla="*/ 4196838 w 5448098"/>
                <a:gd name="connsiteY10" fmla="*/ 158547 h 6124353"/>
                <a:gd name="connsiteX11" fmla="*/ 4302488 w 5448098"/>
                <a:gd name="connsiteY11" fmla="*/ 12636 h 6124353"/>
                <a:gd name="connsiteX12" fmla="*/ 4332963 w 5448098"/>
                <a:gd name="connsiteY12" fmla="*/ 0 h 6124353"/>
                <a:gd name="connsiteX13" fmla="*/ 5445337 w 5448098"/>
                <a:gd name="connsiteY13" fmla="*/ 1 h 6124353"/>
                <a:gd name="connsiteX14" fmla="*/ 5447937 w 5448098"/>
                <a:gd name="connsiteY14" fmla="*/ 1163481 h 6124353"/>
                <a:gd name="connsiteX15" fmla="*/ 4371706 w 5448098"/>
                <a:gd name="connsiteY15" fmla="*/ 2376394 h 6124353"/>
                <a:gd name="connsiteX16" fmla="*/ 4342562 w 5448098"/>
                <a:gd name="connsiteY16" fmla="*/ 2493123 h 6124353"/>
                <a:gd name="connsiteX17" fmla="*/ 5444161 w 5448098"/>
                <a:gd name="connsiteY17" fmla="*/ 4323933 h 6124353"/>
                <a:gd name="connsiteX18" fmla="*/ 5444181 w 5448098"/>
                <a:gd name="connsiteY18" fmla="*/ 6115430 h 6124353"/>
                <a:gd name="connsiteX19" fmla="*/ 3390816 w 5448098"/>
                <a:gd name="connsiteY19" fmla="*/ 6116921 h 6124353"/>
                <a:gd name="connsiteX20" fmla="*/ 3385511 w 5448098"/>
                <a:gd name="connsiteY20" fmla="*/ 6110919 h 6124353"/>
                <a:gd name="connsiteX21" fmla="*/ 3322497 w 5448098"/>
                <a:gd name="connsiteY21" fmla="*/ 5994988 h 6124353"/>
                <a:gd name="connsiteX22" fmla="*/ 3672234 w 5448098"/>
                <a:gd name="connsiteY22" fmla="*/ 5703166 h 6124353"/>
                <a:gd name="connsiteX23" fmla="*/ 3847102 w 5448098"/>
                <a:gd name="connsiteY23" fmla="*/ 5119522 h 6124353"/>
                <a:gd name="connsiteX24" fmla="*/ 3147629 w 5448098"/>
                <a:gd name="connsiteY24" fmla="*/ 3981416 h 6124353"/>
                <a:gd name="connsiteX25" fmla="*/ 3031050 w 5448098"/>
                <a:gd name="connsiteY25" fmla="*/ 3952233 h 6124353"/>
                <a:gd name="connsiteX26" fmla="*/ 2185853 w 5448098"/>
                <a:gd name="connsiteY26" fmla="*/ 5265433 h 6124353"/>
                <a:gd name="connsiteX27" fmla="*/ 2739603 w 5448098"/>
                <a:gd name="connsiteY27" fmla="*/ 5761530 h 6124353"/>
                <a:gd name="connsiteX28" fmla="*/ 2972761 w 5448098"/>
                <a:gd name="connsiteY28" fmla="*/ 5994988 h 6124353"/>
                <a:gd name="connsiteX29" fmla="*/ 2891304 w 5448098"/>
                <a:gd name="connsiteY29" fmla="*/ 6110919 h 6124353"/>
                <a:gd name="connsiteX30" fmla="*/ 2867402 w 5448098"/>
                <a:gd name="connsiteY30" fmla="*/ 6124353 h 6124353"/>
                <a:gd name="connsiteX31" fmla="*/ 38826 w 5448098"/>
                <a:gd name="connsiteY31" fmla="*/ 6124353 h 6124353"/>
                <a:gd name="connsiteX32" fmla="*/ 14060 w 5448098"/>
                <a:gd name="connsiteY32" fmla="*/ 6091597 h 6124353"/>
                <a:gd name="connsiteX33" fmla="*/ 0 w 5448098"/>
                <a:gd name="connsiteY33" fmla="*/ 6024170 h 6124353"/>
                <a:gd name="connsiteX34" fmla="*/ 349737 w 5448098"/>
                <a:gd name="connsiteY34" fmla="*/ 5732348 h 6124353"/>
                <a:gd name="connsiteX35" fmla="*/ 1457236 w 5448098"/>
                <a:gd name="connsiteY35" fmla="*/ 5090339 h 6124353"/>
                <a:gd name="connsiteX36" fmla="*/ 2768748 w 5448098"/>
                <a:gd name="connsiteY36" fmla="*/ 3514500 h 6124353"/>
                <a:gd name="connsiteX37" fmla="*/ 2768748 w 5448098"/>
                <a:gd name="connsiteY37" fmla="*/ 3339407 h 6124353"/>
                <a:gd name="connsiteX38" fmla="*/ 1544670 w 5448098"/>
                <a:gd name="connsiteY38" fmla="*/ 1238288 h 6124353"/>
                <a:gd name="connsiteX39" fmla="*/ 612039 w 5448098"/>
                <a:gd name="connsiteY39" fmla="*/ 450369 h 6124353"/>
                <a:gd name="connsiteX40" fmla="*/ 145724 w 5448098"/>
                <a:gd name="connsiteY40" fmla="*/ 129365 h 6124353"/>
                <a:gd name="connsiteX41" fmla="*/ 189896 w 5448098"/>
                <a:gd name="connsiteY41" fmla="*/ 31331 h 6124353"/>
                <a:gd name="connsiteX42" fmla="*/ 228775 w 5448098"/>
                <a:gd name="connsiteY42" fmla="*/ 0 h 6124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5448098" h="6124353">
                  <a:moveTo>
                    <a:pt x="228775" y="0"/>
                  </a:moveTo>
                  <a:lnTo>
                    <a:pt x="3674256" y="0"/>
                  </a:lnTo>
                  <a:lnTo>
                    <a:pt x="3679520" y="1693"/>
                  </a:lnTo>
                  <a:cubicBezTo>
                    <a:pt x="3745095" y="34523"/>
                    <a:pt x="3788812" y="85591"/>
                    <a:pt x="3788812" y="158547"/>
                  </a:cubicBezTo>
                  <a:cubicBezTo>
                    <a:pt x="3788812" y="275276"/>
                    <a:pt x="3759668" y="333640"/>
                    <a:pt x="3526510" y="421187"/>
                  </a:cubicBezTo>
                  <a:cubicBezTo>
                    <a:pt x="3293352" y="537916"/>
                    <a:pt x="3264208" y="596280"/>
                    <a:pt x="3264208" y="683827"/>
                  </a:cubicBezTo>
                  <a:cubicBezTo>
                    <a:pt x="3264208" y="829738"/>
                    <a:pt x="3730523" y="1617657"/>
                    <a:pt x="3992825" y="1967844"/>
                  </a:cubicBezTo>
                  <a:cubicBezTo>
                    <a:pt x="4021970" y="2026208"/>
                    <a:pt x="4080259" y="2026208"/>
                    <a:pt x="4109404" y="1967844"/>
                  </a:cubicBezTo>
                  <a:cubicBezTo>
                    <a:pt x="4429996" y="1530111"/>
                    <a:pt x="4663154" y="1267471"/>
                    <a:pt x="4838022" y="975649"/>
                  </a:cubicBezTo>
                  <a:cubicBezTo>
                    <a:pt x="5012890" y="713009"/>
                    <a:pt x="4954600" y="537916"/>
                    <a:pt x="4663154" y="450369"/>
                  </a:cubicBezTo>
                  <a:cubicBezTo>
                    <a:pt x="4255128" y="333640"/>
                    <a:pt x="4196838" y="246094"/>
                    <a:pt x="4196838" y="158547"/>
                  </a:cubicBezTo>
                  <a:cubicBezTo>
                    <a:pt x="4196838" y="100183"/>
                    <a:pt x="4240555" y="49114"/>
                    <a:pt x="4302488" y="12636"/>
                  </a:cubicBezTo>
                  <a:lnTo>
                    <a:pt x="4332963" y="0"/>
                  </a:lnTo>
                  <a:lnTo>
                    <a:pt x="5445337" y="1"/>
                  </a:lnTo>
                  <a:cubicBezTo>
                    <a:pt x="5442200" y="450820"/>
                    <a:pt x="5449234" y="775908"/>
                    <a:pt x="5447937" y="1163481"/>
                  </a:cubicBezTo>
                  <a:cubicBezTo>
                    <a:pt x="5069057" y="1542850"/>
                    <a:pt x="4838022" y="1821933"/>
                    <a:pt x="4371706" y="2376394"/>
                  </a:cubicBezTo>
                  <a:cubicBezTo>
                    <a:pt x="4342562" y="2405577"/>
                    <a:pt x="4342562" y="2463941"/>
                    <a:pt x="4342562" y="2493123"/>
                  </a:cubicBezTo>
                  <a:cubicBezTo>
                    <a:pt x="4459140" y="2784945"/>
                    <a:pt x="5247495" y="4006824"/>
                    <a:pt x="5444161" y="4323933"/>
                  </a:cubicBezTo>
                  <a:cubicBezTo>
                    <a:pt x="5449943" y="4830869"/>
                    <a:pt x="5448638" y="5699467"/>
                    <a:pt x="5444181" y="6115430"/>
                  </a:cubicBezTo>
                  <a:lnTo>
                    <a:pt x="3390816" y="6116921"/>
                  </a:lnTo>
                  <a:lnTo>
                    <a:pt x="3385511" y="6110919"/>
                  </a:lnTo>
                  <a:cubicBezTo>
                    <a:pt x="3347088" y="6078430"/>
                    <a:pt x="3322497" y="6038761"/>
                    <a:pt x="3322497" y="5994988"/>
                  </a:cubicBezTo>
                  <a:cubicBezTo>
                    <a:pt x="3322497" y="5849077"/>
                    <a:pt x="3409931" y="5761530"/>
                    <a:pt x="3672234" y="5703166"/>
                  </a:cubicBezTo>
                  <a:cubicBezTo>
                    <a:pt x="3963680" y="5615619"/>
                    <a:pt x="4080259" y="5557255"/>
                    <a:pt x="3847102" y="5119522"/>
                  </a:cubicBezTo>
                  <a:cubicBezTo>
                    <a:pt x="3613944" y="4681789"/>
                    <a:pt x="3468220" y="4477513"/>
                    <a:pt x="3147629" y="3981416"/>
                  </a:cubicBezTo>
                  <a:cubicBezTo>
                    <a:pt x="3147629" y="3952233"/>
                    <a:pt x="3089339" y="3923051"/>
                    <a:pt x="3031050" y="3952233"/>
                  </a:cubicBezTo>
                  <a:cubicBezTo>
                    <a:pt x="2652169" y="4448331"/>
                    <a:pt x="2185853" y="5090339"/>
                    <a:pt x="2185853" y="5265433"/>
                  </a:cubicBezTo>
                  <a:cubicBezTo>
                    <a:pt x="2185853" y="5440526"/>
                    <a:pt x="2273287" y="5586437"/>
                    <a:pt x="2739603" y="5761530"/>
                  </a:cubicBezTo>
                  <a:cubicBezTo>
                    <a:pt x="2885326" y="5819894"/>
                    <a:pt x="2972761" y="5907441"/>
                    <a:pt x="2972761" y="5994988"/>
                  </a:cubicBezTo>
                  <a:cubicBezTo>
                    <a:pt x="2972761" y="6038761"/>
                    <a:pt x="2939973" y="6078430"/>
                    <a:pt x="2891304" y="6110919"/>
                  </a:cubicBezTo>
                  <a:lnTo>
                    <a:pt x="2867402" y="6124353"/>
                  </a:lnTo>
                  <a:lnTo>
                    <a:pt x="38826" y="6124353"/>
                  </a:lnTo>
                  <a:lnTo>
                    <a:pt x="14060" y="6091597"/>
                  </a:lnTo>
                  <a:cubicBezTo>
                    <a:pt x="5010" y="6072047"/>
                    <a:pt x="0" y="6049704"/>
                    <a:pt x="0" y="6024170"/>
                  </a:cubicBezTo>
                  <a:cubicBezTo>
                    <a:pt x="0" y="5878259"/>
                    <a:pt x="233158" y="5761530"/>
                    <a:pt x="349737" y="5732348"/>
                  </a:cubicBezTo>
                  <a:cubicBezTo>
                    <a:pt x="845197" y="5615619"/>
                    <a:pt x="1078354" y="5440526"/>
                    <a:pt x="1457236" y="5090339"/>
                  </a:cubicBezTo>
                  <a:cubicBezTo>
                    <a:pt x="1806972" y="4769335"/>
                    <a:pt x="2302432" y="4185691"/>
                    <a:pt x="2768748" y="3514500"/>
                  </a:cubicBezTo>
                  <a:cubicBezTo>
                    <a:pt x="2797892" y="3456136"/>
                    <a:pt x="2797892" y="3426954"/>
                    <a:pt x="2768748" y="3339407"/>
                  </a:cubicBezTo>
                  <a:cubicBezTo>
                    <a:pt x="2681313" y="3135132"/>
                    <a:pt x="2040130" y="1967844"/>
                    <a:pt x="1544670" y="1238288"/>
                  </a:cubicBezTo>
                  <a:cubicBezTo>
                    <a:pt x="1224078" y="713009"/>
                    <a:pt x="932631" y="537916"/>
                    <a:pt x="612039" y="450369"/>
                  </a:cubicBezTo>
                  <a:cubicBezTo>
                    <a:pt x="320592" y="362822"/>
                    <a:pt x="145724" y="304458"/>
                    <a:pt x="145724" y="129365"/>
                  </a:cubicBezTo>
                  <a:cubicBezTo>
                    <a:pt x="145724" y="92887"/>
                    <a:pt x="162118" y="60057"/>
                    <a:pt x="189896" y="31331"/>
                  </a:cubicBezTo>
                  <a:lnTo>
                    <a:pt x="228775" y="0"/>
                  </a:lnTo>
                  <a:close/>
                </a:path>
              </a:pathLst>
            </a:custGeom>
            <a:solidFill>
              <a:srgbClr val="E818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</p:spTree>
    <p:extLst>
      <p:ext uri="{BB962C8B-B14F-4D97-AF65-F5344CB8AC3E}">
        <p14:creationId xmlns:p14="http://schemas.microsoft.com/office/powerpoint/2010/main" val="190538992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feerplaat met wisselbare achtergrond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>
          <a:xfrm>
            <a:off x="6086277" y="0"/>
            <a:ext cx="6110213" cy="6868654"/>
            <a:chOff x="6086277" y="0"/>
            <a:chExt cx="6110213" cy="6868654"/>
          </a:xfrm>
        </p:grpSpPr>
        <p:sp>
          <p:nvSpPr>
            <p:cNvPr id="4" name="Freeform: Shape 3"/>
            <p:cNvSpPr/>
            <p:nvPr/>
          </p:nvSpPr>
          <p:spPr>
            <a:xfrm>
              <a:off x="8010525" y="0"/>
              <a:ext cx="4181475" cy="6858000"/>
            </a:xfrm>
            <a:custGeom>
              <a:avLst/>
              <a:gdLst>
                <a:gd name="connsiteX0" fmla="*/ 1866900 w 4781550"/>
                <a:gd name="connsiteY0" fmla="*/ 9525 h 6915150"/>
                <a:gd name="connsiteX1" fmla="*/ 1390650 w 4781550"/>
                <a:gd name="connsiteY1" fmla="*/ 962025 h 6915150"/>
                <a:gd name="connsiteX2" fmla="*/ 1304925 w 4781550"/>
                <a:gd name="connsiteY2" fmla="*/ 4362450 h 6915150"/>
                <a:gd name="connsiteX3" fmla="*/ 0 w 4781550"/>
                <a:gd name="connsiteY3" fmla="*/ 6238875 h 6915150"/>
                <a:gd name="connsiteX4" fmla="*/ 1000125 w 4781550"/>
                <a:gd name="connsiteY4" fmla="*/ 6915150 h 6915150"/>
                <a:gd name="connsiteX5" fmla="*/ 4781550 w 4781550"/>
                <a:gd name="connsiteY5" fmla="*/ 6915150 h 6915150"/>
                <a:gd name="connsiteX6" fmla="*/ 4781550 w 4781550"/>
                <a:gd name="connsiteY6" fmla="*/ 0 h 6915150"/>
                <a:gd name="connsiteX7" fmla="*/ 1866900 w 4781550"/>
                <a:gd name="connsiteY7" fmla="*/ 9525 h 6915150"/>
                <a:gd name="connsiteX0" fmla="*/ 1866900 w 4781550"/>
                <a:gd name="connsiteY0" fmla="*/ 9525 h 6915150"/>
                <a:gd name="connsiteX1" fmla="*/ 1390650 w 4781550"/>
                <a:gd name="connsiteY1" fmla="*/ 962025 h 6915150"/>
                <a:gd name="connsiteX2" fmla="*/ 1304925 w 4781550"/>
                <a:gd name="connsiteY2" fmla="*/ 4362450 h 6915150"/>
                <a:gd name="connsiteX3" fmla="*/ 0 w 4781550"/>
                <a:gd name="connsiteY3" fmla="*/ 6238875 h 6915150"/>
                <a:gd name="connsiteX4" fmla="*/ 1000125 w 4781550"/>
                <a:gd name="connsiteY4" fmla="*/ 6915150 h 6915150"/>
                <a:gd name="connsiteX5" fmla="*/ 4781550 w 4781550"/>
                <a:gd name="connsiteY5" fmla="*/ 6915150 h 6915150"/>
                <a:gd name="connsiteX6" fmla="*/ 4781550 w 4781550"/>
                <a:gd name="connsiteY6" fmla="*/ 0 h 6915150"/>
                <a:gd name="connsiteX7" fmla="*/ 1866900 w 4781550"/>
                <a:gd name="connsiteY7" fmla="*/ 9525 h 6915150"/>
                <a:gd name="connsiteX0" fmla="*/ 1859866 w 4781550"/>
                <a:gd name="connsiteY0" fmla="*/ 2447 h 6915150"/>
                <a:gd name="connsiteX1" fmla="*/ 1390650 w 4781550"/>
                <a:gd name="connsiteY1" fmla="*/ 962025 h 6915150"/>
                <a:gd name="connsiteX2" fmla="*/ 1304925 w 4781550"/>
                <a:gd name="connsiteY2" fmla="*/ 4362450 h 6915150"/>
                <a:gd name="connsiteX3" fmla="*/ 0 w 4781550"/>
                <a:gd name="connsiteY3" fmla="*/ 6238875 h 6915150"/>
                <a:gd name="connsiteX4" fmla="*/ 1000125 w 4781550"/>
                <a:gd name="connsiteY4" fmla="*/ 6915150 h 6915150"/>
                <a:gd name="connsiteX5" fmla="*/ 4781550 w 4781550"/>
                <a:gd name="connsiteY5" fmla="*/ 6915150 h 6915150"/>
                <a:gd name="connsiteX6" fmla="*/ 4781550 w 4781550"/>
                <a:gd name="connsiteY6" fmla="*/ 0 h 6915150"/>
                <a:gd name="connsiteX7" fmla="*/ 1859866 w 4781550"/>
                <a:gd name="connsiteY7" fmla="*/ 2447 h 6915150"/>
                <a:gd name="connsiteX0" fmla="*/ 1859866 w 4781550"/>
                <a:gd name="connsiteY0" fmla="*/ 2447 h 6915150"/>
                <a:gd name="connsiteX1" fmla="*/ 1390650 w 4781550"/>
                <a:gd name="connsiteY1" fmla="*/ 962025 h 6915150"/>
                <a:gd name="connsiteX2" fmla="*/ 2047875 w 4781550"/>
                <a:gd name="connsiteY2" fmla="*/ 3988664 h 6915150"/>
                <a:gd name="connsiteX3" fmla="*/ 0 w 4781550"/>
                <a:gd name="connsiteY3" fmla="*/ 6238875 h 6915150"/>
                <a:gd name="connsiteX4" fmla="*/ 1000125 w 4781550"/>
                <a:gd name="connsiteY4" fmla="*/ 6915150 h 6915150"/>
                <a:gd name="connsiteX5" fmla="*/ 4781550 w 4781550"/>
                <a:gd name="connsiteY5" fmla="*/ 6915150 h 6915150"/>
                <a:gd name="connsiteX6" fmla="*/ 4781550 w 4781550"/>
                <a:gd name="connsiteY6" fmla="*/ 0 h 6915150"/>
                <a:gd name="connsiteX7" fmla="*/ 1859866 w 4781550"/>
                <a:gd name="connsiteY7" fmla="*/ 2447 h 6915150"/>
                <a:gd name="connsiteX0" fmla="*/ 1259791 w 4181475"/>
                <a:gd name="connsiteY0" fmla="*/ 2447 h 6915150"/>
                <a:gd name="connsiteX1" fmla="*/ 790575 w 4181475"/>
                <a:gd name="connsiteY1" fmla="*/ 962025 h 6915150"/>
                <a:gd name="connsiteX2" fmla="*/ 1447800 w 4181475"/>
                <a:gd name="connsiteY2" fmla="*/ 3988664 h 6915150"/>
                <a:gd name="connsiteX3" fmla="*/ 0 w 4181475"/>
                <a:gd name="connsiteY3" fmla="*/ 6056774 h 6915150"/>
                <a:gd name="connsiteX4" fmla="*/ 400050 w 4181475"/>
                <a:gd name="connsiteY4" fmla="*/ 6915150 h 6915150"/>
                <a:gd name="connsiteX5" fmla="*/ 4181475 w 4181475"/>
                <a:gd name="connsiteY5" fmla="*/ 6915150 h 6915150"/>
                <a:gd name="connsiteX6" fmla="*/ 4181475 w 4181475"/>
                <a:gd name="connsiteY6" fmla="*/ 0 h 6915150"/>
                <a:gd name="connsiteX7" fmla="*/ 1259791 w 4181475"/>
                <a:gd name="connsiteY7" fmla="*/ 2447 h 6915150"/>
                <a:gd name="connsiteX0" fmla="*/ 1259791 w 4181475"/>
                <a:gd name="connsiteY0" fmla="*/ 2447 h 6915150"/>
                <a:gd name="connsiteX1" fmla="*/ 790575 w 4181475"/>
                <a:gd name="connsiteY1" fmla="*/ 962025 h 6915150"/>
                <a:gd name="connsiteX2" fmla="*/ 1847850 w 4181475"/>
                <a:gd name="connsiteY2" fmla="*/ 3298598 h 6915150"/>
                <a:gd name="connsiteX3" fmla="*/ 0 w 4181475"/>
                <a:gd name="connsiteY3" fmla="*/ 6056774 h 6915150"/>
                <a:gd name="connsiteX4" fmla="*/ 400050 w 4181475"/>
                <a:gd name="connsiteY4" fmla="*/ 6915150 h 6915150"/>
                <a:gd name="connsiteX5" fmla="*/ 4181475 w 4181475"/>
                <a:gd name="connsiteY5" fmla="*/ 6915150 h 6915150"/>
                <a:gd name="connsiteX6" fmla="*/ 4181475 w 4181475"/>
                <a:gd name="connsiteY6" fmla="*/ 0 h 6915150"/>
                <a:gd name="connsiteX7" fmla="*/ 1259791 w 4181475"/>
                <a:gd name="connsiteY7" fmla="*/ 2447 h 69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81475" h="6915150">
                  <a:moveTo>
                    <a:pt x="1259791" y="2447"/>
                  </a:moveTo>
                  <a:lnTo>
                    <a:pt x="790575" y="962025"/>
                  </a:lnTo>
                  <a:lnTo>
                    <a:pt x="1847850" y="3298598"/>
                  </a:lnTo>
                  <a:lnTo>
                    <a:pt x="0" y="6056774"/>
                  </a:lnTo>
                  <a:lnTo>
                    <a:pt x="400050" y="6915150"/>
                  </a:lnTo>
                  <a:lnTo>
                    <a:pt x="4181475" y="6915150"/>
                  </a:lnTo>
                  <a:lnTo>
                    <a:pt x="4181475" y="0"/>
                  </a:lnTo>
                  <a:lnTo>
                    <a:pt x="1259791" y="2447"/>
                  </a:lnTo>
                  <a:close/>
                </a:path>
              </a:pathLst>
            </a:custGeom>
            <a:solidFill>
              <a:srgbClr val="E818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6" name="Vrije vorm: vorm 19"/>
            <p:cNvSpPr/>
            <p:nvPr userDrawn="1"/>
          </p:nvSpPr>
          <p:spPr>
            <a:xfrm>
              <a:off x="6086277" y="0"/>
              <a:ext cx="6110213" cy="6868654"/>
            </a:xfrm>
            <a:custGeom>
              <a:avLst/>
              <a:gdLst>
                <a:gd name="connsiteX0" fmla="*/ 228775 w 7050712"/>
                <a:gd name="connsiteY0" fmla="*/ 0 h 6124353"/>
                <a:gd name="connsiteX1" fmla="*/ 3674256 w 7050712"/>
                <a:gd name="connsiteY1" fmla="*/ 0 h 6124353"/>
                <a:gd name="connsiteX2" fmla="*/ 3679520 w 7050712"/>
                <a:gd name="connsiteY2" fmla="*/ 1693 h 6124353"/>
                <a:gd name="connsiteX3" fmla="*/ 3788812 w 7050712"/>
                <a:gd name="connsiteY3" fmla="*/ 158547 h 6124353"/>
                <a:gd name="connsiteX4" fmla="*/ 3526510 w 7050712"/>
                <a:gd name="connsiteY4" fmla="*/ 421187 h 6124353"/>
                <a:gd name="connsiteX5" fmla="*/ 3264208 w 7050712"/>
                <a:gd name="connsiteY5" fmla="*/ 683827 h 6124353"/>
                <a:gd name="connsiteX6" fmla="*/ 3992825 w 7050712"/>
                <a:gd name="connsiteY6" fmla="*/ 1967844 h 6124353"/>
                <a:gd name="connsiteX7" fmla="*/ 4109404 w 7050712"/>
                <a:gd name="connsiteY7" fmla="*/ 1967844 h 6124353"/>
                <a:gd name="connsiteX8" fmla="*/ 4838022 w 7050712"/>
                <a:gd name="connsiteY8" fmla="*/ 975649 h 6124353"/>
                <a:gd name="connsiteX9" fmla="*/ 4663154 w 7050712"/>
                <a:gd name="connsiteY9" fmla="*/ 450369 h 6124353"/>
                <a:gd name="connsiteX10" fmla="*/ 4196838 w 7050712"/>
                <a:gd name="connsiteY10" fmla="*/ 158547 h 6124353"/>
                <a:gd name="connsiteX11" fmla="*/ 4302488 w 7050712"/>
                <a:gd name="connsiteY11" fmla="*/ 12636 h 6124353"/>
                <a:gd name="connsiteX12" fmla="*/ 4332963 w 7050712"/>
                <a:gd name="connsiteY12" fmla="*/ 0 h 6124353"/>
                <a:gd name="connsiteX13" fmla="*/ 7030103 w 7050712"/>
                <a:gd name="connsiteY13" fmla="*/ 0 h 6124353"/>
                <a:gd name="connsiteX14" fmla="*/ 7046360 w 7050712"/>
                <a:gd name="connsiteY14" fmla="*/ 29963 h 6124353"/>
                <a:gd name="connsiteX15" fmla="*/ 7050712 w 7050712"/>
                <a:gd name="connsiteY15" fmla="*/ 56779 h 6124353"/>
                <a:gd name="connsiteX16" fmla="*/ 7050712 w 7050712"/>
                <a:gd name="connsiteY16" fmla="*/ 102568 h 6124353"/>
                <a:gd name="connsiteX17" fmla="*/ 7050003 w 7050712"/>
                <a:gd name="connsiteY17" fmla="*/ 112266 h 6124353"/>
                <a:gd name="connsiteX18" fmla="*/ 6732428 w 7050712"/>
                <a:gd name="connsiteY18" fmla="*/ 362822 h 6124353"/>
                <a:gd name="connsiteX19" fmla="*/ 5450060 w 7050712"/>
                <a:gd name="connsiteY19" fmla="*/ 1150742 h 6124353"/>
                <a:gd name="connsiteX20" fmla="*/ 4371706 w 7050712"/>
                <a:gd name="connsiteY20" fmla="*/ 2376394 h 6124353"/>
                <a:gd name="connsiteX21" fmla="*/ 4342562 w 7050712"/>
                <a:gd name="connsiteY21" fmla="*/ 2493123 h 6124353"/>
                <a:gd name="connsiteX22" fmla="*/ 5799797 w 7050712"/>
                <a:gd name="connsiteY22" fmla="*/ 4915246 h 6124353"/>
                <a:gd name="connsiteX23" fmla="*/ 6790718 w 7050712"/>
                <a:gd name="connsiteY23" fmla="*/ 5673983 h 6124353"/>
                <a:gd name="connsiteX24" fmla="*/ 7006571 w 7050712"/>
                <a:gd name="connsiteY24" fmla="*/ 5740099 h 6124353"/>
                <a:gd name="connsiteX25" fmla="*/ 7050712 w 7050712"/>
                <a:gd name="connsiteY25" fmla="*/ 5759754 h 6124353"/>
                <a:gd name="connsiteX26" fmla="*/ 7050712 w 7050712"/>
                <a:gd name="connsiteY26" fmla="*/ 6124353 h 6124353"/>
                <a:gd name="connsiteX27" fmla="*/ 3404617 w 7050712"/>
                <a:gd name="connsiteY27" fmla="*/ 6124353 h 6124353"/>
                <a:gd name="connsiteX28" fmla="*/ 3385511 w 7050712"/>
                <a:gd name="connsiteY28" fmla="*/ 6110919 h 6124353"/>
                <a:gd name="connsiteX29" fmla="*/ 3322497 w 7050712"/>
                <a:gd name="connsiteY29" fmla="*/ 5994988 h 6124353"/>
                <a:gd name="connsiteX30" fmla="*/ 3672234 w 7050712"/>
                <a:gd name="connsiteY30" fmla="*/ 5703166 h 6124353"/>
                <a:gd name="connsiteX31" fmla="*/ 3847102 w 7050712"/>
                <a:gd name="connsiteY31" fmla="*/ 5119522 h 6124353"/>
                <a:gd name="connsiteX32" fmla="*/ 3147629 w 7050712"/>
                <a:gd name="connsiteY32" fmla="*/ 3981416 h 6124353"/>
                <a:gd name="connsiteX33" fmla="*/ 3031050 w 7050712"/>
                <a:gd name="connsiteY33" fmla="*/ 3952233 h 6124353"/>
                <a:gd name="connsiteX34" fmla="*/ 2185853 w 7050712"/>
                <a:gd name="connsiteY34" fmla="*/ 5265433 h 6124353"/>
                <a:gd name="connsiteX35" fmla="*/ 2739603 w 7050712"/>
                <a:gd name="connsiteY35" fmla="*/ 5761530 h 6124353"/>
                <a:gd name="connsiteX36" fmla="*/ 2972761 w 7050712"/>
                <a:gd name="connsiteY36" fmla="*/ 5994988 h 6124353"/>
                <a:gd name="connsiteX37" fmla="*/ 2891304 w 7050712"/>
                <a:gd name="connsiteY37" fmla="*/ 6110919 h 6124353"/>
                <a:gd name="connsiteX38" fmla="*/ 2867402 w 7050712"/>
                <a:gd name="connsiteY38" fmla="*/ 6124353 h 6124353"/>
                <a:gd name="connsiteX39" fmla="*/ 38826 w 7050712"/>
                <a:gd name="connsiteY39" fmla="*/ 6124353 h 6124353"/>
                <a:gd name="connsiteX40" fmla="*/ 14060 w 7050712"/>
                <a:gd name="connsiteY40" fmla="*/ 6091597 h 6124353"/>
                <a:gd name="connsiteX41" fmla="*/ 0 w 7050712"/>
                <a:gd name="connsiteY41" fmla="*/ 6024170 h 6124353"/>
                <a:gd name="connsiteX42" fmla="*/ 349737 w 7050712"/>
                <a:gd name="connsiteY42" fmla="*/ 5732348 h 6124353"/>
                <a:gd name="connsiteX43" fmla="*/ 1457236 w 7050712"/>
                <a:gd name="connsiteY43" fmla="*/ 5090339 h 6124353"/>
                <a:gd name="connsiteX44" fmla="*/ 2768748 w 7050712"/>
                <a:gd name="connsiteY44" fmla="*/ 3514500 h 6124353"/>
                <a:gd name="connsiteX45" fmla="*/ 2768748 w 7050712"/>
                <a:gd name="connsiteY45" fmla="*/ 3339407 h 6124353"/>
                <a:gd name="connsiteX46" fmla="*/ 1544670 w 7050712"/>
                <a:gd name="connsiteY46" fmla="*/ 1238288 h 6124353"/>
                <a:gd name="connsiteX47" fmla="*/ 612039 w 7050712"/>
                <a:gd name="connsiteY47" fmla="*/ 450369 h 6124353"/>
                <a:gd name="connsiteX48" fmla="*/ 145724 w 7050712"/>
                <a:gd name="connsiteY48" fmla="*/ 129365 h 6124353"/>
                <a:gd name="connsiteX49" fmla="*/ 189896 w 7050712"/>
                <a:gd name="connsiteY49" fmla="*/ 31331 h 6124353"/>
                <a:gd name="connsiteX0" fmla="*/ 228775 w 7050712"/>
                <a:gd name="connsiteY0" fmla="*/ 14281 h 6138634"/>
                <a:gd name="connsiteX1" fmla="*/ 3674256 w 7050712"/>
                <a:gd name="connsiteY1" fmla="*/ 14281 h 6138634"/>
                <a:gd name="connsiteX2" fmla="*/ 3679520 w 7050712"/>
                <a:gd name="connsiteY2" fmla="*/ 15974 h 6138634"/>
                <a:gd name="connsiteX3" fmla="*/ 3788812 w 7050712"/>
                <a:gd name="connsiteY3" fmla="*/ 172828 h 6138634"/>
                <a:gd name="connsiteX4" fmla="*/ 3526510 w 7050712"/>
                <a:gd name="connsiteY4" fmla="*/ 435468 h 6138634"/>
                <a:gd name="connsiteX5" fmla="*/ 3264208 w 7050712"/>
                <a:gd name="connsiteY5" fmla="*/ 698108 h 6138634"/>
                <a:gd name="connsiteX6" fmla="*/ 3992825 w 7050712"/>
                <a:gd name="connsiteY6" fmla="*/ 1982125 h 6138634"/>
                <a:gd name="connsiteX7" fmla="*/ 4109404 w 7050712"/>
                <a:gd name="connsiteY7" fmla="*/ 1982125 h 6138634"/>
                <a:gd name="connsiteX8" fmla="*/ 4838022 w 7050712"/>
                <a:gd name="connsiteY8" fmla="*/ 989930 h 6138634"/>
                <a:gd name="connsiteX9" fmla="*/ 4663154 w 7050712"/>
                <a:gd name="connsiteY9" fmla="*/ 464650 h 6138634"/>
                <a:gd name="connsiteX10" fmla="*/ 4196838 w 7050712"/>
                <a:gd name="connsiteY10" fmla="*/ 172828 h 6138634"/>
                <a:gd name="connsiteX11" fmla="*/ 4302488 w 7050712"/>
                <a:gd name="connsiteY11" fmla="*/ 26917 h 6138634"/>
                <a:gd name="connsiteX12" fmla="*/ 4332963 w 7050712"/>
                <a:gd name="connsiteY12" fmla="*/ 14281 h 6138634"/>
                <a:gd name="connsiteX13" fmla="*/ 7030103 w 7050712"/>
                <a:gd name="connsiteY13" fmla="*/ 14281 h 6138634"/>
                <a:gd name="connsiteX14" fmla="*/ 7034932 w 7050712"/>
                <a:gd name="connsiteY14" fmla="*/ 0 h 6138634"/>
                <a:gd name="connsiteX15" fmla="*/ 7046360 w 7050712"/>
                <a:gd name="connsiteY15" fmla="*/ 44244 h 6138634"/>
                <a:gd name="connsiteX16" fmla="*/ 7050712 w 7050712"/>
                <a:gd name="connsiteY16" fmla="*/ 71060 h 6138634"/>
                <a:gd name="connsiteX17" fmla="*/ 7050712 w 7050712"/>
                <a:gd name="connsiteY17" fmla="*/ 116849 h 6138634"/>
                <a:gd name="connsiteX18" fmla="*/ 7050003 w 7050712"/>
                <a:gd name="connsiteY18" fmla="*/ 126547 h 6138634"/>
                <a:gd name="connsiteX19" fmla="*/ 6732428 w 7050712"/>
                <a:gd name="connsiteY19" fmla="*/ 377103 h 6138634"/>
                <a:gd name="connsiteX20" fmla="*/ 5450060 w 7050712"/>
                <a:gd name="connsiteY20" fmla="*/ 1165023 h 6138634"/>
                <a:gd name="connsiteX21" fmla="*/ 4371706 w 7050712"/>
                <a:gd name="connsiteY21" fmla="*/ 2390675 h 6138634"/>
                <a:gd name="connsiteX22" fmla="*/ 4342562 w 7050712"/>
                <a:gd name="connsiteY22" fmla="*/ 2507404 h 6138634"/>
                <a:gd name="connsiteX23" fmla="*/ 5799797 w 7050712"/>
                <a:gd name="connsiteY23" fmla="*/ 4929527 h 6138634"/>
                <a:gd name="connsiteX24" fmla="*/ 6790718 w 7050712"/>
                <a:gd name="connsiteY24" fmla="*/ 5688264 h 6138634"/>
                <a:gd name="connsiteX25" fmla="*/ 7006571 w 7050712"/>
                <a:gd name="connsiteY25" fmla="*/ 5754380 h 6138634"/>
                <a:gd name="connsiteX26" fmla="*/ 7050712 w 7050712"/>
                <a:gd name="connsiteY26" fmla="*/ 5774035 h 6138634"/>
                <a:gd name="connsiteX27" fmla="*/ 7050712 w 7050712"/>
                <a:gd name="connsiteY27" fmla="*/ 6138634 h 6138634"/>
                <a:gd name="connsiteX28" fmla="*/ 3404617 w 7050712"/>
                <a:gd name="connsiteY28" fmla="*/ 6138634 h 6138634"/>
                <a:gd name="connsiteX29" fmla="*/ 3385511 w 7050712"/>
                <a:gd name="connsiteY29" fmla="*/ 6125200 h 6138634"/>
                <a:gd name="connsiteX30" fmla="*/ 3322497 w 7050712"/>
                <a:gd name="connsiteY30" fmla="*/ 6009269 h 6138634"/>
                <a:gd name="connsiteX31" fmla="*/ 3672234 w 7050712"/>
                <a:gd name="connsiteY31" fmla="*/ 5717447 h 6138634"/>
                <a:gd name="connsiteX32" fmla="*/ 3847102 w 7050712"/>
                <a:gd name="connsiteY32" fmla="*/ 5133803 h 6138634"/>
                <a:gd name="connsiteX33" fmla="*/ 3147629 w 7050712"/>
                <a:gd name="connsiteY33" fmla="*/ 3995697 h 6138634"/>
                <a:gd name="connsiteX34" fmla="*/ 3031050 w 7050712"/>
                <a:gd name="connsiteY34" fmla="*/ 3966514 h 6138634"/>
                <a:gd name="connsiteX35" fmla="*/ 2185853 w 7050712"/>
                <a:gd name="connsiteY35" fmla="*/ 5279714 h 6138634"/>
                <a:gd name="connsiteX36" fmla="*/ 2739603 w 7050712"/>
                <a:gd name="connsiteY36" fmla="*/ 5775811 h 6138634"/>
                <a:gd name="connsiteX37" fmla="*/ 2972761 w 7050712"/>
                <a:gd name="connsiteY37" fmla="*/ 6009269 h 6138634"/>
                <a:gd name="connsiteX38" fmla="*/ 2891304 w 7050712"/>
                <a:gd name="connsiteY38" fmla="*/ 6125200 h 6138634"/>
                <a:gd name="connsiteX39" fmla="*/ 2867402 w 7050712"/>
                <a:gd name="connsiteY39" fmla="*/ 6138634 h 6138634"/>
                <a:gd name="connsiteX40" fmla="*/ 38826 w 7050712"/>
                <a:gd name="connsiteY40" fmla="*/ 6138634 h 6138634"/>
                <a:gd name="connsiteX41" fmla="*/ 14060 w 7050712"/>
                <a:gd name="connsiteY41" fmla="*/ 6105878 h 6138634"/>
                <a:gd name="connsiteX42" fmla="*/ 0 w 7050712"/>
                <a:gd name="connsiteY42" fmla="*/ 6038451 h 6138634"/>
                <a:gd name="connsiteX43" fmla="*/ 349737 w 7050712"/>
                <a:gd name="connsiteY43" fmla="*/ 5746629 h 6138634"/>
                <a:gd name="connsiteX44" fmla="*/ 1457236 w 7050712"/>
                <a:gd name="connsiteY44" fmla="*/ 5104620 h 6138634"/>
                <a:gd name="connsiteX45" fmla="*/ 2768748 w 7050712"/>
                <a:gd name="connsiteY45" fmla="*/ 3528781 h 6138634"/>
                <a:gd name="connsiteX46" fmla="*/ 2768748 w 7050712"/>
                <a:gd name="connsiteY46" fmla="*/ 3353688 h 6138634"/>
                <a:gd name="connsiteX47" fmla="*/ 1544670 w 7050712"/>
                <a:gd name="connsiteY47" fmla="*/ 1252569 h 6138634"/>
                <a:gd name="connsiteX48" fmla="*/ 612039 w 7050712"/>
                <a:gd name="connsiteY48" fmla="*/ 464650 h 6138634"/>
                <a:gd name="connsiteX49" fmla="*/ 145724 w 7050712"/>
                <a:gd name="connsiteY49" fmla="*/ 143646 h 6138634"/>
                <a:gd name="connsiteX50" fmla="*/ 189896 w 7050712"/>
                <a:gd name="connsiteY50" fmla="*/ 45612 h 6138634"/>
                <a:gd name="connsiteX51" fmla="*/ 228775 w 7050712"/>
                <a:gd name="connsiteY51" fmla="*/ 14281 h 6138634"/>
                <a:gd name="connsiteX0" fmla="*/ 228775 w 7050712"/>
                <a:gd name="connsiteY0" fmla="*/ 0 h 6124353"/>
                <a:gd name="connsiteX1" fmla="*/ 3674256 w 7050712"/>
                <a:gd name="connsiteY1" fmla="*/ 0 h 6124353"/>
                <a:gd name="connsiteX2" fmla="*/ 3679520 w 7050712"/>
                <a:gd name="connsiteY2" fmla="*/ 1693 h 6124353"/>
                <a:gd name="connsiteX3" fmla="*/ 3788812 w 7050712"/>
                <a:gd name="connsiteY3" fmla="*/ 158547 h 6124353"/>
                <a:gd name="connsiteX4" fmla="*/ 3526510 w 7050712"/>
                <a:gd name="connsiteY4" fmla="*/ 421187 h 6124353"/>
                <a:gd name="connsiteX5" fmla="*/ 3264208 w 7050712"/>
                <a:gd name="connsiteY5" fmla="*/ 683827 h 6124353"/>
                <a:gd name="connsiteX6" fmla="*/ 3992825 w 7050712"/>
                <a:gd name="connsiteY6" fmla="*/ 1967844 h 6124353"/>
                <a:gd name="connsiteX7" fmla="*/ 4109404 w 7050712"/>
                <a:gd name="connsiteY7" fmla="*/ 1967844 h 6124353"/>
                <a:gd name="connsiteX8" fmla="*/ 4838022 w 7050712"/>
                <a:gd name="connsiteY8" fmla="*/ 975649 h 6124353"/>
                <a:gd name="connsiteX9" fmla="*/ 4663154 w 7050712"/>
                <a:gd name="connsiteY9" fmla="*/ 450369 h 6124353"/>
                <a:gd name="connsiteX10" fmla="*/ 4196838 w 7050712"/>
                <a:gd name="connsiteY10" fmla="*/ 158547 h 6124353"/>
                <a:gd name="connsiteX11" fmla="*/ 4302488 w 7050712"/>
                <a:gd name="connsiteY11" fmla="*/ 12636 h 6124353"/>
                <a:gd name="connsiteX12" fmla="*/ 4332963 w 7050712"/>
                <a:gd name="connsiteY12" fmla="*/ 0 h 6124353"/>
                <a:gd name="connsiteX13" fmla="*/ 7030103 w 7050712"/>
                <a:gd name="connsiteY13" fmla="*/ 0 h 6124353"/>
                <a:gd name="connsiteX14" fmla="*/ 6348709 w 7050712"/>
                <a:gd name="connsiteY14" fmla="*/ 63853 h 6124353"/>
                <a:gd name="connsiteX15" fmla="*/ 7046360 w 7050712"/>
                <a:gd name="connsiteY15" fmla="*/ 29963 h 6124353"/>
                <a:gd name="connsiteX16" fmla="*/ 7050712 w 7050712"/>
                <a:gd name="connsiteY16" fmla="*/ 56779 h 6124353"/>
                <a:gd name="connsiteX17" fmla="*/ 7050712 w 7050712"/>
                <a:gd name="connsiteY17" fmla="*/ 102568 h 6124353"/>
                <a:gd name="connsiteX18" fmla="*/ 7050003 w 7050712"/>
                <a:gd name="connsiteY18" fmla="*/ 112266 h 6124353"/>
                <a:gd name="connsiteX19" fmla="*/ 6732428 w 7050712"/>
                <a:gd name="connsiteY19" fmla="*/ 362822 h 6124353"/>
                <a:gd name="connsiteX20" fmla="*/ 5450060 w 7050712"/>
                <a:gd name="connsiteY20" fmla="*/ 1150742 h 6124353"/>
                <a:gd name="connsiteX21" fmla="*/ 4371706 w 7050712"/>
                <a:gd name="connsiteY21" fmla="*/ 2376394 h 6124353"/>
                <a:gd name="connsiteX22" fmla="*/ 4342562 w 7050712"/>
                <a:gd name="connsiteY22" fmla="*/ 2493123 h 6124353"/>
                <a:gd name="connsiteX23" fmla="*/ 5799797 w 7050712"/>
                <a:gd name="connsiteY23" fmla="*/ 4915246 h 6124353"/>
                <a:gd name="connsiteX24" fmla="*/ 6790718 w 7050712"/>
                <a:gd name="connsiteY24" fmla="*/ 5673983 h 6124353"/>
                <a:gd name="connsiteX25" fmla="*/ 7006571 w 7050712"/>
                <a:gd name="connsiteY25" fmla="*/ 5740099 h 6124353"/>
                <a:gd name="connsiteX26" fmla="*/ 7050712 w 7050712"/>
                <a:gd name="connsiteY26" fmla="*/ 5759754 h 6124353"/>
                <a:gd name="connsiteX27" fmla="*/ 7050712 w 7050712"/>
                <a:gd name="connsiteY27" fmla="*/ 6124353 h 6124353"/>
                <a:gd name="connsiteX28" fmla="*/ 3404617 w 7050712"/>
                <a:gd name="connsiteY28" fmla="*/ 6124353 h 6124353"/>
                <a:gd name="connsiteX29" fmla="*/ 3385511 w 7050712"/>
                <a:gd name="connsiteY29" fmla="*/ 6110919 h 6124353"/>
                <a:gd name="connsiteX30" fmla="*/ 3322497 w 7050712"/>
                <a:gd name="connsiteY30" fmla="*/ 5994988 h 6124353"/>
                <a:gd name="connsiteX31" fmla="*/ 3672234 w 7050712"/>
                <a:gd name="connsiteY31" fmla="*/ 5703166 h 6124353"/>
                <a:gd name="connsiteX32" fmla="*/ 3847102 w 7050712"/>
                <a:gd name="connsiteY32" fmla="*/ 5119522 h 6124353"/>
                <a:gd name="connsiteX33" fmla="*/ 3147629 w 7050712"/>
                <a:gd name="connsiteY33" fmla="*/ 3981416 h 6124353"/>
                <a:gd name="connsiteX34" fmla="*/ 3031050 w 7050712"/>
                <a:gd name="connsiteY34" fmla="*/ 3952233 h 6124353"/>
                <a:gd name="connsiteX35" fmla="*/ 2185853 w 7050712"/>
                <a:gd name="connsiteY35" fmla="*/ 5265433 h 6124353"/>
                <a:gd name="connsiteX36" fmla="*/ 2739603 w 7050712"/>
                <a:gd name="connsiteY36" fmla="*/ 5761530 h 6124353"/>
                <a:gd name="connsiteX37" fmla="*/ 2972761 w 7050712"/>
                <a:gd name="connsiteY37" fmla="*/ 5994988 h 6124353"/>
                <a:gd name="connsiteX38" fmla="*/ 2891304 w 7050712"/>
                <a:gd name="connsiteY38" fmla="*/ 6110919 h 6124353"/>
                <a:gd name="connsiteX39" fmla="*/ 2867402 w 7050712"/>
                <a:gd name="connsiteY39" fmla="*/ 6124353 h 6124353"/>
                <a:gd name="connsiteX40" fmla="*/ 38826 w 7050712"/>
                <a:gd name="connsiteY40" fmla="*/ 6124353 h 6124353"/>
                <a:gd name="connsiteX41" fmla="*/ 14060 w 7050712"/>
                <a:gd name="connsiteY41" fmla="*/ 6091597 h 6124353"/>
                <a:gd name="connsiteX42" fmla="*/ 0 w 7050712"/>
                <a:gd name="connsiteY42" fmla="*/ 6024170 h 6124353"/>
                <a:gd name="connsiteX43" fmla="*/ 349737 w 7050712"/>
                <a:gd name="connsiteY43" fmla="*/ 5732348 h 6124353"/>
                <a:gd name="connsiteX44" fmla="*/ 1457236 w 7050712"/>
                <a:gd name="connsiteY44" fmla="*/ 5090339 h 6124353"/>
                <a:gd name="connsiteX45" fmla="*/ 2768748 w 7050712"/>
                <a:gd name="connsiteY45" fmla="*/ 3514500 h 6124353"/>
                <a:gd name="connsiteX46" fmla="*/ 2768748 w 7050712"/>
                <a:gd name="connsiteY46" fmla="*/ 3339407 h 6124353"/>
                <a:gd name="connsiteX47" fmla="*/ 1544670 w 7050712"/>
                <a:gd name="connsiteY47" fmla="*/ 1238288 h 6124353"/>
                <a:gd name="connsiteX48" fmla="*/ 612039 w 7050712"/>
                <a:gd name="connsiteY48" fmla="*/ 450369 h 6124353"/>
                <a:gd name="connsiteX49" fmla="*/ 145724 w 7050712"/>
                <a:gd name="connsiteY49" fmla="*/ 129365 h 6124353"/>
                <a:gd name="connsiteX50" fmla="*/ 189896 w 7050712"/>
                <a:gd name="connsiteY50" fmla="*/ 31331 h 6124353"/>
                <a:gd name="connsiteX51" fmla="*/ 228775 w 7050712"/>
                <a:gd name="connsiteY51" fmla="*/ 0 h 6124353"/>
                <a:gd name="connsiteX0" fmla="*/ 228775 w 7050712"/>
                <a:gd name="connsiteY0" fmla="*/ 0 h 6124353"/>
                <a:gd name="connsiteX1" fmla="*/ 3674256 w 7050712"/>
                <a:gd name="connsiteY1" fmla="*/ 0 h 6124353"/>
                <a:gd name="connsiteX2" fmla="*/ 3679520 w 7050712"/>
                <a:gd name="connsiteY2" fmla="*/ 1693 h 6124353"/>
                <a:gd name="connsiteX3" fmla="*/ 3788812 w 7050712"/>
                <a:gd name="connsiteY3" fmla="*/ 158547 h 6124353"/>
                <a:gd name="connsiteX4" fmla="*/ 3526510 w 7050712"/>
                <a:gd name="connsiteY4" fmla="*/ 421187 h 6124353"/>
                <a:gd name="connsiteX5" fmla="*/ 3264208 w 7050712"/>
                <a:gd name="connsiteY5" fmla="*/ 683827 h 6124353"/>
                <a:gd name="connsiteX6" fmla="*/ 3992825 w 7050712"/>
                <a:gd name="connsiteY6" fmla="*/ 1967844 h 6124353"/>
                <a:gd name="connsiteX7" fmla="*/ 4109404 w 7050712"/>
                <a:gd name="connsiteY7" fmla="*/ 1967844 h 6124353"/>
                <a:gd name="connsiteX8" fmla="*/ 4838022 w 7050712"/>
                <a:gd name="connsiteY8" fmla="*/ 975649 h 6124353"/>
                <a:gd name="connsiteX9" fmla="*/ 4663154 w 7050712"/>
                <a:gd name="connsiteY9" fmla="*/ 450369 h 6124353"/>
                <a:gd name="connsiteX10" fmla="*/ 4196838 w 7050712"/>
                <a:gd name="connsiteY10" fmla="*/ 158547 h 6124353"/>
                <a:gd name="connsiteX11" fmla="*/ 4302488 w 7050712"/>
                <a:gd name="connsiteY11" fmla="*/ 12636 h 6124353"/>
                <a:gd name="connsiteX12" fmla="*/ 4332963 w 7050712"/>
                <a:gd name="connsiteY12" fmla="*/ 0 h 6124353"/>
                <a:gd name="connsiteX13" fmla="*/ 7030103 w 7050712"/>
                <a:gd name="connsiteY13" fmla="*/ 0 h 6124353"/>
                <a:gd name="connsiteX14" fmla="*/ 6348709 w 7050712"/>
                <a:gd name="connsiteY14" fmla="*/ 63853 h 6124353"/>
                <a:gd name="connsiteX15" fmla="*/ 6533392 w 7050712"/>
                <a:gd name="connsiteY15" fmla="*/ 237188 h 6124353"/>
                <a:gd name="connsiteX16" fmla="*/ 7050712 w 7050712"/>
                <a:gd name="connsiteY16" fmla="*/ 56779 h 6124353"/>
                <a:gd name="connsiteX17" fmla="*/ 7050712 w 7050712"/>
                <a:gd name="connsiteY17" fmla="*/ 102568 h 6124353"/>
                <a:gd name="connsiteX18" fmla="*/ 7050003 w 7050712"/>
                <a:gd name="connsiteY18" fmla="*/ 112266 h 6124353"/>
                <a:gd name="connsiteX19" fmla="*/ 6732428 w 7050712"/>
                <a:gd name="connsiteY19" fmla="*/ 362822 h 6124353"/>
                <a:gd name="connsiteX20" fmla="*/ 5450060 w 7050712"/>
                <a:gd name="connsiteY20" fmla="*/ 1150742 h 6124353"/>
                <a:gd name="connsiteX21" fmla="*/ 4371706 w 7050712"/>
                <a:gd name="connsiteY21" fmla="*/ 2376394 h 6124353"/>
                <a:gd name="connsiteX22" fmla="*/ 4342562 w 7050712"/>
                <a:gd name="connsiteY22" fmla="*/ 2493123 h 6124353"/>
                <a:gd name="connsiteX23" fmla="*/ 5799797 w 7050712"/>
                <a:gd name="connsiteY23" fmla="*/ 4915246 h 6124353"/>
                <a:gd name="connsiteX24" fmla="*/ 6790718 w 7050712"/>
                <a:gd name="connsiteY24" fmla="*/ 5673983 h 6124353"/>
                <a:gd name="connsiteX25" fmla="*/ 7006571 w 7050712"/>
                <a:gd name="connsiteY25" fmla="*/ 5740099 h 6124353"/>
                <a:gd name="connsiteX26" fmla="*/ 7050712 w 7050712"/>
                <a:gd name="connsiteY26" fmla="*/ 5759754 h 6124353"/>
                <a:gd name="connsiteX27" fmla="*/ 7050712 w 7050712"/>
                <a:gd name="connsiteY27" fmla="*/ 6124353 h 6124353"/>
                <a:gd name="connsiteX28" fmla="*/ 3404617 w 7050712"/>
                <a:gd name="connsiteY28" fmla="*/ 6124353 h 6124353"/>
                <a:gd name="connsiteX29" fmla="*/ 3385511 w 7050712"/>
                <a:gd name="connsiteY29" fmla="*/ 6110919 h 6124353"/>
                <a:gd name="connsiteX30" fmla="*/ 3322497 w 7050712"/>
                <a:gd name="connsiteY30" fmla="*/ 5994988 h 6124353"/>
                <a:gd name="connsiteX31" fmla="*/ 3672234 w 7050712"/>
                <a:gd name="connsiteY31" fmla="*/ 5703166 h 6124353"/>
                <a:gd name="connsiteX32" fmla="*/ 3847102 w 7050712"/>
                <a:gd name="connsiteY32" fmla="*/ 5119522 h 6124353"/>
                <a:gd name="connsiteX33" fmla="*/ 3147629 w 7050712"/>
                <a:gd name="connsiteY33" fmla="*/ 3981416 h 6124353"/>
                <a:gd name="connsiteX34" fmla="*/ 3031050 w 7050712"/>
                <a:gd name="connsiteY34" fmla="*/ 3952233 h 6124353"/>
                <a:gd name="connsiteX35" fmla="*/ 2185853 w 7050712"/>
                <a:gd name="connsiteY35" fmla="*/ 5265433 h 6124353"/>
                <a:gd name="connsiteX36" fmla="*/ 2739603 w 7050712"/>
                <a:gd name="connsiteY36" fmla="*/ 5761530 h 6124353"/>
                <a:gd name="connsiteX37" fmla="*/ 2972761 w 7050712"/>
                <a:gd name="connsiteY37" fmla="*/ 5994988 h 6124353"/>
                <a:gd name="connsiteX38" fmla="*/ 2891304 w 7050712"/>
                <a:gd name="connsiteY38" fmla="*/ 6110919 h 6124353"/>
                <a:gd name="connsiteX39" fmla="*/ 2867402 w 7050712"/>
                <a:gd name="connsiteY39" fmla="*/ 6124353 h 6124353"/>
                <a:gd name="connsiteX40" fmla="*/ 38826 w 7050712"/>
                <a:gd name="connsiteY40" fmla="*/ 6124353 h 6124353"/>
                <a:gd name="connsiteX41" fmla="*/ 14060 w 7050712"/>
                <a:gd name="connsiteY41" fmla="*/ 6091597 h 6124353"/>
                <a:gd name="connsiteX42" fmla="*/ 0 w 7050712"/>
                <a:gd name="connsiteY42" fmla="*/ 6024170 h 6124353"/>
                <a:gd name="connsiteX43" fmla="*/ 349737 w 7050712"/>
                <a:gd name="connsiteY43" fmla="*/ 5732348 h 6124353"/>
                <a:gd name="connsiteX44" fmla="*/ 1457236 w 7050712"/>
                <a:gd name="connsiteY44" fmla="*/ 5090339 h 6124353"/>
                <a:gd name="connsiteX45" fmla="*/ 2768748 w 7050712"/>
                <a:gd name="connsiteY45" fmla="*/ 3514500 h 6124353"/>
                <a:gd name="connsiteX46" fmla="*/ 2768748 w 7050712"/>
                <a:gd name="connsiteY46" fmla="*/ 3339407 h 6124353"/>
                <a:gd name="connsiteX47" fmla="*/ 1544670 w 7050712"/>
                <a:gd name="connsiteY47" fmla="*/ 1238288 h 6124353"/>
                <a:gd name="connsiteX48" fmla="*/ 612039 w 7050712"/>
                <a:gd name="connsiteY48" fmla="*/ 450369 h 6124353"/>
                <a:gd name="connsiteX49" fmla="*/ 145724 w 7050712"/>
                <a:gd name="connsiteY49" fmla="*/ 129365 h 6124353"/>
                <a:gd name="connsiteX50" fmla="*/ 189896 w 7050712"/>
                <a:gd name="connsiteY50" fmla="*/ 31331 h 6124353"/>
                <a:gd name="connsiteX51" fmla="*/ 228775 w 7050712"/>
                <a:gd name="connsiteY51" fmla="*/ 0 h 6124353"/>
                <a:gd name="connsiteX0" fmla="*/ 228775 w 7050712"/>
                <a:gd name="connsiteY0" fmla="*/ 0 h 6124353"/>
                <a:gd name="connsiteX1" fmla="*/ 3674256 w 7050712"/>
                <a:gd name="connsiteY1" fmla="*/ 0 h 6124353"/>
                <a:gd name="connsiteX2" fmla="*/ 3679520 w 7050712"/>
                <a:gd name="connsiteY2" fmla="*/ 1693 h 6124353"/>
                <a:gd name="connsiteX3" fmla="*/ 3788812 w 7050712"/>
                <a:gd name="connsiteY3" fmla="*/ 158547 h 6124353"/>
                <a:gd name="connsiteX4" fmla="*/ 3526510 w 7050712"/>
                <a:gd name="connsiteY4" fmla="*/ 421187 h 6124353"/>
                <a:gd name="connsiteX5" fmla="*/ 3264208 w 7050712"/>
                <a:gd name="connsiteY5" fmla="*/ 683827 h 6124353"/>
                <a:gd name="connsiteX6" fmla="*/ 3992825 w 7050712"/>
                <a:gd name="connsiteY6" fmla="*/ 1967844 h 6124353"/>
                <a:gd name="connsiteX7" fmla="*/ 4109404 w 7050712"/>
                <a:gd name="connsiteY7" fmla="*/ 1967844 h 6124353"/>
                <a:gd name="connsiteX8" fmla="*/ 4838022 w 7050712"/>
                <a:gd name="connsiteY8" fmla="*/ 975649 h 6124353"/>
                <a:gd name="connsiteX9" fmla="*/ 4663154 w 7050712"/>
                <a:gd name="connsiteY9" fmla="*/ 450369 h 6124353"/>
                <a:gd name="connsiteX10" fmla="*/ 4196838 w 7050712"/>
                <a:gd name="connsiteY10" fmla="*/ 158547 h 6124353"/>
                <a:gd name="connsiteX11" fmla="*/ 4302488 w 7050712"/>
                <a:gd name="connsiteY11" fmla="*/ 12636 h 6124353"/>
                <a:gd name="connsiteX12" fmla="*/ 4332963 w 7050712"/>
                <a:gd name="connsiteY12" fmla="*/ 0 h 6124353"/>
                <a:gd name="connsiteX13" fmla="*/ 6099287 w 7050712"/>
                <a:gd name="connsiteY13" fmla="*/ 6794 h 6124353"/>
                <a:gd name="connsiteX14" fmla="*/ 6348709 w 7050712"/>
                <a:gd name="connsiteY14" fmla="*/ 63853 h 6124353"/>
                <a:gd name="connsiteX15" fmla="*/ 6533392 w 7050712"/>
                <a:gd name="connsiteY15" fmla="*/ 237188 h 6124353"/>
                <a:gd name="connsiteX16" fmla="*/ 7050712 w 7050712"/>
                <a:gd name="connsiteY16" fmla="*/ 56779 h 6124353"/>
                <a:gd name="connsiteX17" fmla="*/ 7050712 w 7050712"/>
                <a:gd name="connsiteY17" fmla="*/ 102568 h 6124353"/>
                <a:gd name="connsiteX18" fmla="*/ 7050003 w 7050712"/>
                <a:gd name="connsiteY18" fmla="*/ 112266 h 6124353"/>
                <a:gd name="connsiteX19" fmla="*/ 6732428 w 7050712"/>
                <a:gd name="connsiteY19" fmla="*/ 362822 h 6124353"/>
                <a:gd name="connsiteX20" fmla="*/ 5450060 w 7050712"/>
                <a:gd name="connsiteY20" fmla="*/ 1150742 h 6124353"/>
                <a:gd name="connsiteX21" fmla="*/ 4371706 w 7050712"/>
                <a:gd name="connsiteY21" fmla="*/ 2376394 h 6124353"/>
                <a:gd name="connsiteX22" fmla="*/ 4342562 w 7050712"/>
                <a:gd name="connsiteY22" fmla="*/ 2493123 h 6124353"/>
                <a:gd name="connsiteX23" fmla="*/ 5799797 w 7050712"/>
                <a:gd name="connsiteY23" fmla="*/ 4915246 h 6124353"/>
                <a:gd name="connsiteX24" fmla="*/ 6790718 w 7050712"/>
                <a:gd name="connsiteY24" fmla="*/ 5673983 h 6124353"/>
                <a:gd name="connsiteX25" fmla="*/ 7006571 w 7050712"/>
                <a:gd name="connsiteY25" fmla="*/ 5740099 h 6124353"/>
                <a:gd name="connsiteX26" fmla="*/ 7050712 w 7050712"/>
                <a:gd name="connsiteY26" fmla="*/ 5759754 h 6124353"/>
                <a:gd name="connsiteX27" fmla="*/ 7050712 w 7050712"/>
                <a:gd name="connsiteY27" fmla="*/ 6124353 h 6124353"/>
                <a:gd name="connsiteX28" fmla="*/ 3404617 w 7050712"/>
                <a:gd name="connsiteY28" fmla="*/ 6124353 h 6124353"/>
                <a:gd name="connsiteX29" fmla="*/ 3385511 w 7050712"/>
                <a:gd name="connsiteY29" fmla="*/ 6110919 h 6124353"/>
                <a:gd name="connsiteX30" fmla="*/ 3322497 w 7050712"/>
                <a:gd name="connsiteY30" fmla="*/ 5994988 h 6124353"/>
                <a:gd name="connsiteX31" fmla="*/ 3672234 w 7050712"/>
                <a:gd name="connsiteY31" fmla="*/ 5703166 h 6124353"/>
                <a:gd name="connsiteX32" fmla="*/ 3847102 w 7050712"/>
                <a:gd name="connsiteY32" fmla="*/ 5119522 h 6124353"/>
                <a:gd name="connsiteX33" fmla="*/ 3147629 w 7050712"/>
                <a:gd name="connsiteY33" fmla="*/ 3981416 h 6124353"/>
                <a:gd name="connsiteX34" fmla="*/ 3031050 w 7050712"/>
                <a:gd name="connsiteY34" fmla="*/ 3952233 h 6124353"/>
                <a:gd name="connsiteX35" fmla="*/ 2185853 w 7050712"/>
                <a:gd name="connsiteY35" fmla="*/ 5265433 h 6124353"/>
                <a:gd name="connsiteX36" fmla="*/ 2739603 w 7050712"/>
                <a:gd name="connsiteY36" fmla="*/ 5761530 h 6124353"/>
                <a:gd name="connsiteX37" fmla="*/ 2972761 w 7050712"/>
                <a:gd name="connsiteY37" fmla="*/ 5994988 h 6124353"/>
                <a:gd name="connsiteX38" fmla="*/ 2891304 w 7050712"/>
                <a:gd name="connsiteY38" fmla="*/ 6110919 h 6124353"/>
                <a:gd name="connsiteX39" fmla="*/ 2867402 w 7050712"/>
                <a:gd name="connsiteY39" fmla="*/ 6124353 h 6124353"/>
                <a:gd name="connsiteX40" fmla="*/ 38826 w 7050712"/>
                <a:gd name="connsiteY40" fmla="*/ 6124353 h 6124353"/>
                <a:gd name="connsiteX41" fmla="*/ 14060 w 7050712"/>
                <a:gd name="connsiteY41" fmla="*/ 6091597 h 6124353"/>
                <a:gd name="connsiteX42" fmla="*/ 0 w 7050712"/>
                <a:gd name="connsiteY42" fmla="*/ 6024170 h 6124353"/>
                <a:gd name="connsiteX43" fmla="*/ 349737 w 7050712"/>
                <a:gd name="connsiteY43" fmla="*/ 5732348 h 6124353"/>
                <a:gd name="connsiteX44" fmla="*/ 1457236 w 7050712"/>
                <a:gd name="connsiteY44" fmla="*/ 5090339 h 6124353"/>
                <a:gd name="connsiteX45" fmla="*/ 2768748 w 7050712"/>
                <a:gd name="connsiteY45" fmla="*/ 3514500 h 6124353"/>
                <a:gd name="connsiteX46" fmla="*/ 2768748 w 7050712"/>
                <a:gd name="connsiteY46" fmla="*/ 3339407 h 6124353"/>
                <a:gd name="connsiteX47" fmla="*/ 1544670 w 7050712"/>
                <a:gd name="connsiteY47" fmla="*/ 1238288 h 6124353"/>
                <a:gd name="connsiteX48" fmla="*/ 612039 w 7050712"/>
                <a:gd name="connsiteY48" fmla="*/ 450369 h 6124353"/>
                <a:gd name="connsiteX49" fmla="*/ 145724 w 7050712"/>
                <a:gd name="connsiteY49" fmla="*/ 129365 h 6124353"/>
                <a:gd name="connsiteX50" fmla="*/ 189896 w 7050712"/>
                <a:gd name="connsiteY50" fmla="*/ 31331 h 6124353"/>
                <a:gd name="connsiteX51" fmla="*/ 228775 w 7050712"/>
                <a:gd name="connsiteY51" fmla="*/ 0 h 6124353"/>
                <a:gd name="connsiteX0" fmla="*/ 228775 w 7050712"/>
                <a:gd name="connsiteY0" fmla="*/ 0 h 6124353"/>
                <a:gd name="connsiteX1" fmla="*/ 3674256 w 7050712"/>
                <a:gd name="connsiteY1" fmla="*/ 0 h 6124353"/>
                <a:gd name="connsiteX2" fmla="*/ 3679520 w 7050712"/>
                <a:gd name="connsiteY2" fmla="*/ 1693 h 6124353"/>
                <a:gd name="connsiteX3" fmla="*/ 3788812 w 7050712"/>
                <a:gd name="connsiteY3" fmla="*/ 158547 h 6124353"/>
                <a:gd name="connsiteX4" fmla="*/ 3526510 w 7050712"/>
                <a:gd name="connsiteY4" fmla="*/ 421187 h 6124353"/>
                <a:gd name="connsiteX5" fmla="*/ 3264208 w 7050712"/>
                <a:gd name="connsiteY5" fmla="*/ 683827 h 6124353"/>
                <a:gd name="connsiteX6" fmla="*/ 3992825 w 7050712"/>
                <a:gd name="connsiteY6" fmla="*/ 1967844 h 6124353"/>
                <a:gd name="connsiteX7" fmla="*/ 4109404 w 7050712"/>
                <a:gd name="connsiteY7" fmla="*/ 1967844 h 6124353"/>
                <a:gd name="connsiteX8" fmla="*/ 4838022 w 7050712"/>
                <a:gd name="connsiteY8" fmla="*/ 975649 h 6124353"/>
                <a:gd name="connsiteX9" fmla="*/ 4663154 w 7050712"/>
                <a:gd name="connsiteY9" fmla="*/ 450369 h 6124353"/>
                <a:gd name="connsiteX10" fmla="*/ 4196838 w 7050712"/>
                <a:gd name="connsiteY10" fmla="*/ 158547 h 6124353"/>
                <a:gd name="connsiteX11" fmla="*/ 4302488 w 7050712"/>
                <a:gd name="connsiteY11" fmla="*/ 12636 h 6124353"/>
                <a:gd name="connsiteX12" fmla="*/ 4332963 w 7050712"/>
                <a:gd name="connsiteY12" fmla="*/ 0 h 6124353"/>
                <a:gd name="connsiteX13" fmla="*/ 6099287 w 7050712"/>
                <a:gd name="connsiteY13" fmla="*/ 6794 h 6124353"/>
                <a:gd name="connsiteX14" fmla="*/ 6533392 w 7050712"/>
                <a:gd name="connsiteY14" fmla="*/ 237188 h 6124353"/>
                <a:gd name="connsiteX15" fmla="*/ 7050712 w 7050712"/>
                <a:gd name="connsiteY15" fmla="*/ 56779 h 6124353"/>
                <a:gd name="connsiteX16" fmla="*/ 7050712 w 7050712"/>
                <a:gd name="connsiteY16" fmla="*/ 102568 h 6124353"/>
                <a:gd name="connsiteX17" fmla="*/ 7050003 w 7050712"/>
                <a:gd name="connsiteY17" fmla="*/ 112266 h 6124353"/>
                <a:gd name="connsiteX18" fmla="*/ 6732428 w 7050712"/>
                <a:gd name="connsiteY18" fmla="*/ 362822 h 6124353"/>
                <a:gd name="connsiteX19" fmla="*/ 5450060 w 7050712"/>
                <a:gd name="connsiteY19" fmla="*/ 1150742 h 6124353"/>
                <a:gd name="connsiteX20" fmla="*/ 4371706 w 7050712"/>
                <a:gd name="connsiteY20" fmla="*/ 2376394 h 6124353"/>
                <a:gd name="connsiteX21" fmla="*/ 4342562 w 7050712"/>
                <a:gd name="connsiteY21" fmla="*/ 2493123 h 6124353"/>
                <a:gd name="connsiteX22" fmla="*/ 5799797 w 7050712"/>
                <a:gd name="connsiteY22" fmla="*/ 4915246 h 6124353"/>
                <a:gd name="connsiteX23" fmla="*/ 6790718 w 7050712"/>
                <a:gd name="connsiteY23" fmla="*/ 5673983 h 6124353"/>
                <a:gd name="connsiteX24" fmla="*/ 7006571 w 7050712"/>
                <a:gd name="connsiteY24" fmla="*/ 5740099 h 6124353"/>
                <a:gd name="connsiteX25" fmla="*/ 7050712 w 7050712"/>
                <a:gd name="connsiteY25" fmla="*/ 5759754 h 6124353"/>
                <a:gd name="connsiteX26" fmla="*/ 7050712 w 7050712"/>
                <a:gd name="connsiteY26" fmla="*/ 6124353 h 6124353"/>
                <a:gd name="connsiteX27" fmla="*/ 3404617 w 7050712"/>
                <a:gd name="connsiteY27" fmla="*/ 6124353 h 6124353"/>
                <a:gd name="connsiteX28" fmla="*/ 3385511 w 7050712"/>
                <a:gd name="connsiteY28" fmla="*/ 6110919 h 6124353"/>
                <a:gd name="connsiteX29" fmla="*/ 3322497 w 7050712"/>
                <a:gd name="connsiteY29" fmla="*/ 5994988 h 6124353"/>
                <a:gd name="connsiteX30" fmla="*/ 3672234 w 7050712"/>
                <a:gd name="connsiteY30" fmla="*/ 5703166 h 6124353"/>
                <a:gd name="connsiteX31" fmla="*/ 3847102 w 7050712"/>
                <a:gd name="connsiteY31" fmla="*/ 5119522 h 6124353"/>
                <a:gd name="connsiteX32" fmla="*/ 3147629 w 7050712"/>
                <a:gd name="connsiteY32" fmla="*/ 3981416 h 6124353"/>
                <a:gd name="connsiteX33" fmla="*/ 3031050 w 7050712"/>
                <a:gd name="connsiteY33" fmla="*/ 3952233 h 6124353"/>
                <a:gd name="connsiteX34" fmla="*/ 2185853 w 7050712"/>
                <a:gd name="connsiteY34" fmla="*/ 5265433 h 6124353"/>
                <a:gd name="connsiteX35" fmla="*/ 2739603 w 7050712"/>
                <a:gd name="connsiteY35" fmla="*/ 5761530 h 6124353"/>
                <a:gd name="connsiteX36" fmla="*/ 2972761 w 7050712"/>
                <a:gd name="connsiteY36" fmla="*/ 5994988 h 6124353"/>
                <a:gd name="connsiteX37" fmla="*/ 2891304 w 7050712"/>
                <a:gd name="connsiteY37" fmla="*/ 6110919 h 6124353"/>
                <a:gd name="connsiteX38" fmla="*/ 2867402 w 7050712"/>
                <a:gd name="connsiteY38" fmla="*/ 6124353 h 6124353"/>
                <a:gd name="connsiteX39" fmla="*/ 38826 w 7050712"/>
                <a:gd name="connsiteY39" fmla="*/ 6124353 h 6124353"/>
                <a:gd name="connsiteX40" fmla="*/ 14060 w 7050712"/>
                <a:gd name="connsiteY40" fmla="*/ 6091597 h 6124353"/>
                <a:gd name="connsiteX41" fmla="*/ 0 w 7050712"/>
                <a:gd name="connsiteY41" fmla="*/ 6024170 h 6124353"/>
                <a:gd name="connsiteX42" fmla="*/ 349737 w 7050712"/>
                <a:gd name="connsiteY42" fmla="*/ 5732348 h 6124353"/>
                <a:gd name="connsiteX43" fmla="*/ 1457236 w 7050712"/>
                <a:gd name="connsiteY43" fmla="*/ 5090339 h 6124353"/>
                <a:gd name="connsiteX44" fmla="*/ 2768748 w 7050712"/>
                <a:gd name="connsiteY44" fmla="*/ 3514500 h 6124353"/>
                <a:gd name="connsiteX45" fmla="*/ 2768748 w 7050712"/>
                <a:gd name="connsiteY45" fmla="*/ 3339407 h 6124353"/>
                <a:gd name="connsiteX46" fmla="*/ 1544670 w 7050712"/>
                <a:gd name="connsiteY46" fmla="*/ 1238288 h 6124353"/>
                <a:gd name="connsiteX47" fmla="*/ 612039 w 7050712"/>
                <a:gd name="connsiteY47" fmla="*/ 450369 h 6124353"/>
                <a:gd name="connsiteX48" fmla="*/ 145724 w 7050712"/>
                <a:gd name="connsiteY48" fmla="*/ 129365 h 6124353"/>
                <a:gd name="connsiteX49" fmla="*/ 189896 w 7050712"/>
                <a:gd name="connsiteY49" fmla="*/ 31331 h 6124353"/>
                <a:gd name="connsiteX50" fmla="*/ 228775 w 7050712"/>
                <a:gd name="connsiteY50" fmla="*/ 0 h 6124353"/>
                <a:gd name="connsiteX0" fmla="*/ 228775 w 7050712"/>
                <a:gd name="connsiteY0" fmla="*/ 0 h 6124353"/>
                <a:gd name="connsiteX1" fmla="*/ 3674256 w 7050712"/>
                <a:gd name="connsiteY1" fmla="*/ 0 h 6124353"/>
                <a:gd name="connsiteX2" fmla="*/ 3679520 w 7050712"/>
                <a:gd name="connsiteY2" fmla="*/ 1693 h 6124353"/>
                <a:gd name="connsiteX3" fmla="*/ 3788812 w 7050712"/>
                <a:gd name="connsiteY3" fmla="*/ 158547 h 6124353"/>
                <a:gd name="connsiteX4" fmla="*/ 3526510 w 7050712"/>
                <a:gd name="connsiteY4" fmla="*/ 421187 h 6124353"/>
                <a:gd name="connsiteX5" fmla="*/ 3264208 w 7050712"/>
                <a:gd name="connsiteY5" fmla="*/ 683827 h 6124353"/>
                <a:gd name="connsiteX6" fmla="*/ 3992825 w 7050712"/>
                <a:gd name="connsiteY6" fmla="*/ 1967844 h 6124353"/>
                <a:gd name="connsiteX7" fmla="*/ 4109404 w 7050712"/>
                <a:gd name="connsiteY7" fmla="*/ 1967844 h 6124353"/>
                <a:gd name="connsiteX8" fmla="*/ 4838022 w 7050712"/>
                <a:gd name="connsiteY8" fmla="*/ 975649 h 6124353"/>
                <a:gd name="connsiteX9" fmla="*/ 4663154 w 7050712"/>
                <a:gd name="connsiteY9" fmla="*/ 450369 h 6124353"/>
                <a:gd name="connsiteX10" fmla="*/ 4196838 w 7050712"/>
                <a:gd name="connsiteY10" fmla="*/ 158547 h 6124353"/>
                <a:gd name="connsiteX11" fmla="*/ 4302488 w 7050712"/>
                <a:gd name="connsiteY11" fmla="*/ 12636 h 6124353"/>
                <a:gd name="connsiteX12" fmla="*/ 4332963 w 7050712"/>
                <a:gd name="connsiteY12" fmla="*/ 0 h 6124353"/>
                <a:gd name="connsiteX13" fmla="*/ 6099287 w 7050712"/>
                <a:gd name="connsiteY13" fmla="*/ 6794 h 6124353"/>
                <a:gd name="connsiteX14" fmla="*/ 7050712 w 7050712"/>
                <a:gd name="connsiteY14" fmla="*/ 56779 h 6124353"/>
                <a:gd name="connsiteX15" fmla="*/ 7050712 w 7050712"/>
                <a:gd name="connsiteY15" fmla="*/ 102568 h 6124353"/>
                <a:gd name="connsiteX16" fmla="*/ 7050003 w 7050712"/>
                <a:gd name="connsiteY16" fmla="*/ 112266 h 6124353"/>
                <a:gd name="connsiteX17" fmla="*/ 6732428 w 7050712"/>
                <a:gd name="connsiteY17" fmla="*/ 362822 h 6124353"/>
                <a:gd name="connsiteX18" fmla="*/ 5450060 w 7050712"/>
                <a:gd name="connsiteY18" fmla="*/ 1150742 h 6124353"/>
                <a:gd name="connsiteX19" fmla="*/ 4371706 w 7050712"/>
                <a:gd name="connsiteY19" fmla="*/ 2376394 h 6124353"/>
                <a:gd name="connsiteX20" fmla="*/ 4342562 w 7050712"/>
                <a:gd name="connsiteY20" fmla="*/ 2493123 h 6124353"/>
                <a:gd name="connsiteX21" fmla="*/ 5799797 w 7050712"/>
                <a:gd name="connsiteY21" fmla="*/ 4915246 h 6124353"/>
                <a:gd name="connsiteX22" fmla="*/ 6790718 w 7050712"/>
                <a:gd name="connsiteY22" fmla="*/ 5673983 h 6124353"/>
                <a:gd name="connsiteX23" fmla="*/ 7006571 w 7050712"/>
                <a:gd name="connsiteY23" fmla="*/ 5740099 h 6124353"/>
                <a:gd name="connsiteX24" fmla="*/ 7050712 w 7050712"/>
                <a:gd name="connsiteY24" fmla="*/ 5759754 h 6124353"/>
                <a:gd name="connsiteX25" fmla="*/ 7050712 w 7050712"/>
                <a:gd name="connsiteY25" fmla="*/ 6124353 h 6124353"/>
                <a:gd name="connsiteX26" fmla="*/ 3404617 w 7050712"/>
                <a:gd name="connsiteY26" fmla="*/ 6124353 h 6124353"/>
                <a:gd name="connsiteX27" fmla="*/ 3385511 w 7050712"/>
                <a:gd name="connsiteY27" fmla="*/ 6110919 h 6124353"/>
                <a:gd name="connsiteX28" fmla="*/ 3322497 w 7050712"/>
                <a:gd name="connsiteY28" fmla="*/ 5994988 h 6124353"/>
                <a:gd name="connsiteX29" fmla="*/ 3672234 w 7050712"/>
                <a:gd name="connsiteY29" fmla="*/ 5703166 h 6124353"/>
                <a:gd name="connsiteX30" fmla="*/ 3847102 w 7050712"/>
                <a:gd name="connsiteY30" fmla="*/ 5119522 h 6124353"/>
                <a:gd name="connsiteX31" fmla="*/ 3147629 w 7050712"/>
                <a:gd name="connsiteY31" fmla="*/ 3981416 h 6124353"/>
                <a:gd name="connsiteX32" fmla="*/ 3031050 w 7050712"/>
                <a:gd name="connsiteY32" fmla="*/ 3952233 h 6124353"/>
                <a:gd name="connsiteX33" fmla="*/ 2185853 w 7050712"/>
                <a:gd name="connsiteY33" fmla="*/ 5265433 h 6124353"/>
                <a:gd name="connsiteX34" fmla="*/ 2739603 w 7050712"/>
                <a:gd name="connsiteY34" fmla="*/ 5761530 h 6124353"/>
                <a:gd name="connsiteX35" fmla="*/ 2972761 w 7050712"/>
                <a:gd name="connsiteY35" fmla="*/ 5994988 h 6124353"/>
                <a:gd name="connsiteX36" fmla="*/ 2891304 w 7050712"/>
                <a:gd name="connsiteY36" fmla="*/ 6110919 h 6124353"/>
                <a:gd name="connsiteX37" fmla="*/ 2867402 w 7050712"/>
                <a:gd name="connsiteY37" fmla="*/ 6124353 h 6124353"/>
                <a:gd name="connsiteX38" fmla="*/ 38826 w 7050712"/>
                <a:gd name="connsiteY38" fmla="*/ 6124353 h 6124353"/>
                <a:gd name="connsiteX39" fmla="*/ 14060 w 7050712"/>
                <a:gd name="connsiteY39" fmla="*/ 6091597 h 6124353"/>
                <a:gd name="connsiteX40" fmla="*/ 0 w 7050712"/>
                <a:gd name="connsiteY40" fmla="*/ 6024170 h 6124353"/>
                <a:gd name="connsiteX41" fmla="*/ 349737 w 7050712"/>
                <a:gd name="connsiteY41" fmla="*/ 5732348 h 6124353"/>
                <a:gd name="connsiteX42" fmla="*/ 1457236 w 7050712"/>
                <a:gd name="connsiteY42" fmla="*/ 5090339 h 6124353"/>
                <a:gd name="connsiteX43" fmla="*/ 2768748 w 7050712"/>
                <a:gd name="connsiteY43" fmla="*/ 3514500 h 6124353"/>
                <a:gd name="connsiteX44" fmla="*/ 2768748 w 7050712"/>
                <a:gd name="connsiteY44" fmla="*/ 3339407 h 6124353"/>
                <a:gd name="connsiteX45" fmla="*/ 1544670 w 7050712"/>
                <a:gd name="connsiteY45" fmla="*/ 1238288 h 6124353"/>
                <a:gd name="connsiteX46" fmla="*/ 612039 w 7050712"/>
                <a:gd name="connsiteY46" fmla="*/ 450369 h 6124353"/>
                <a:gd name="connsiteX47" fmla="*/ 145724 w 7050712"/>
                <a:gd name="connsiteY47" fmla="*/ 129365 h 6124353"/>
                <a:gd name="connsiteX48" fmla="*/ 189896 w 7050712"/>
                <a:gd name="connsiteY48" fmla="*/ 31331 h 6124353"/>
                <a:gd name="connsiteX49" fmla="*/ 228775 w 7050712"/>
                <a:gd name="connsiteY49" fmla="*/ 0 h 6124353"/>
                <a:gd name="connsiteX0" fmla="*/ 228775 w 7050712"/>
                <a:gd name="connsiteY0" fmla="*/ 0 h 6124353"/>
                <a:gd name="connsiteX1" fmla="*/ 3674256 w 7050712"/>
                <a:gd name="connsiteY1" fmla="*/ 0 h 6124353"/>
                <a:gd name="connsiteX2" fmla="*/ 3679520 w 7050712"/>
                <a:gd name="connsiteY2" fmla="*/ 1693 h 6124353"/>
                <a:gd name="connsiteX3" fmla="*/ 3788812 w 7050712"/>
                <a:gd name="connsiteY3" fmla="*/ 158547 h 6124353"/>
                <a:gd name="connsiteX4" fmla="*/ 3526510 w 7050712"/>
                <a:gd name="connsiteY4" fmla="*/ 421187 h 6124353"/>
                <a:gd name="connsiteX5" fmla="*/ 3264208 w 7050712"/>
                <a:gd name="connsiteY5" fmla="*/ 683827 h 6124353"/>
                <a:gd name="connsiteX6" fmla="*/ 3992825 w 7050712"/>
                <a:gd name="connsiteY6" fmla="*/ 1967844 h 6124353"/>
                <a:gd name="connsiteX7" fmla="*/ 4109404 w 7050712"/>
                <a:gd name="connsiteY7" fmla="*/ 1967844 h 6124353"/>
                <a:gd name="connsiteX8" fmla="*/ 4838022 w 7050712"/>
                <a:gd name="connsiteY8" fmla="*/ 975649 h 6124353"/>
                <a:gd name="connsiteX9" fmla="*/ 4663154 w 7050712"/>
                <a:gd name="connsiteY9" fmla="*/ 450369 h 6124353"/>
                <a:gd name="connsiteX10" fmla="*/ 4196838 w 7050712"/>
                <a:gd name="connsiteY10" fmla="*/ 158547 h 6124353"/>
                <a:gd name="connsiteX11" fmla="*/ 4302488 w 7050712"/>
                <a:gd name="connsiteY11" fmla="*/ 12636 h 6124353"/>
                <a:gd name="connsiteX12" fmla="*/ 4332963 w 7050712"/>
                <a:gd name="connsiteY12" fmla="*/ 0 h 6124353"/>
                <a:gd name="connsiteX13" fmla="*/ 6099287 w 7050712"/>
                <a:gd name="connsiteY13" fmla="*/ 6794 h 6124353"/>
                <a:gd name="connsiteX14" fmla="*/ 7050712 w 7050712"/>
                <a:gd name="connsiteY14" fmla="*/ 102568 h 6124353"/>
                <a:gd name="connsiteX15" fmla="*/ 7050003 w 7050712"/>
                <a:gd name="connsiteY15" fmla="*/ 112266 h 6124353"/>
                <a:gd name="connsiteX16" fmla="*/ 6732428 w 7050712"/>
                <a:gd name="connsiteY16" fmla="*/ 362822 h 6124353"/>
                <a:gd name="connsiteX17" fmla="*/ 5450060 w 7050712"/>
                <a:gd name="connsiteY17" fmla="*/ 1150742 h 6124353"/>
                <a:gd name="connsiteX18" fmla="*/ 4371706 w 7050712"/>
                <a:gd name="connsiteY18" fmla="*/ 2376394 h 6124353"/>
                <a:gd name="connsiteX19" fmla="*/ 4342562 w 7050712"/>
                <a:gd name="connsiteY19" fmla="*/ 2493123 h 6124353"/>
                <a:gd name="connsiteX20" fmla="*/ 5799797 w 7050712"/>
                <a:gd name="connsiteY20" fmla="*/ 4915246 h 6124353"/>
                <a:gd name="connsiteX21" fmla="*/ 6790718 w 7050712"/>
                <a:gd name="connsiteY21" fmla="*/ 5673983 h 6124353"/>
                <a:gd name="connsiteX22" fmla="*/ 7006571 w 7050712"/>
                <a:gd name="connsiteY22" fmla="*/ 5740099 h 6124353"/>
                <a:gd name="connsiteX23" fmla="*/ 7050712 w 7050712"/>
                <a:gd name="connsiteY23" fmla="*/ 5759754 h 6124353"/>
                <a:gd name="connsiteX24" fmla="*/ 7050712 w 7050712"/>
                <a:gd name="connsiteY24" fmla="*/ 6124353 h 6124353"/>
                <a:gd name="connsiteX25" fmla="*/ 3404617 w 7050712"/>
                <a:gd name="connsiteY25" fmla="*/ 6124353 h 6124353"/>
                <a:gd name="connsiteX26" fmla="*/ 3385511 w 7050712"/>
                <a:gd name="connsiteY26" fmla="*/ 6110919 h 6124353"/>
                <a:gd name="connsiteX27" fmla="*/ 3322497 w 7050712"/>
                <a:gd name="connsiteY27" fmla="*/ 5994988 h 6124353"/>
                <a:gd name="connsiteX28" fmla="*/ 3672234 w 7050712"/>
                <a:gd name="connsiteY28" fmla="*/ 5703166 h 6124353"/>
                <a:gd name="connsiteX29" fmla="*/ 3847102 w 7050712"/>
                <a:gd name="connsiteY29" fmla="*/ 5119522 h 6124353"/>
                <a:gd name="connsiteX30" fmla="*/ 3147629 w 7050712"/>
                <a:gd name="connsiteY30" fmla="*/ 3981416 h 6124353"/>
                <a:gd name="connsiteX31" fmla="*/ 3031050 w 7050712"/>
                <a:gd name="connsiteY31" fmla="*/ 3952233 h 6124353"/>
                <a:gd name="connsiteX32" fmla="*/ 2185853 w 7050712"/>
                <a:gd name="connsiteY32" fmla="*/ 5265433 h 6124353"/>
                <a:gd name="connsiteX33" fmla="*/ 2739603 w 7050712"/>
                <a:gd name="connsiteY33" fmla="*/ 5761530 h 6124353"/>
                <a:gd name="connsiteX34" fmla="*/ 2972761 w 7050712"/>
                <a:gd name="connsiteY34" fmla="*/ 5994988 h 6124353"/>
                <a:gd name="connsiteX35" fmla="*/ 2891304 w 7050712"/>
                <a:gd name="connsiteY35" fmla="*/ 6110919 h 6124353"/>
                <a:gd name="connsiteX36" fmla="*/ 2867402 w 7050712"/>
                <a:gd name="connsiteY36" fmla="*/ 6124353 h 6124353"/>
                <a:gd name="connsiteX37" fmla="*/ 38826 w 7050712"/>
                <a:gd name="connsiteY37" fmla="*/ 6124353 h 6124353"/>
                <a:gd name="connsiteX38" fmla="*/ 14060 w 7050712"/>
                <a:gd name="connsiteY38" fmla="*/ 6091597 h 6124353"/>
                <a:gd name="connsiteX39" fmla="*/ 0 w 7050712"/>
                <a:gd name="connsiteY39" fmla="*/ 6024170 h 6124353"/>
                <a:gd name="connsiteX40" fmla="*/ 349737 w 7050712"/>
                <a:gd name="connsiteY40" fmla="*/ 5732348 h 6124353"/>
                <a:gd name="connsiteX41" fmla="*/ 1457236 w 7050712"/>
                <a:gd name="connsiteY41" fmla="*/ 5090339 h 6124353"/>
                <a:gd name="connsiteX42" fmla="*/ 2768748 w 7050712"/>
                <a:gd name="connsiteY42" fmla="*/ 3514500 h 6124353"/>
                <a:gd name="connsiteX43" fmla="*/ 2768748 w 7050712"/>
                <a:gd name="connsiteY43" fmla="*/ 3339407 h 6124353"/>
                <a:gd name="connsiteX44" fmla="*/ 1544670 w 7050712"/>
                <a:gd name="connsiteY44" fmla="*/ 1238288 h 6124353"/>
                <a:gd name="connsiteX45" fmla="*/ 612039 w 7050712"/>
                <a:gd name="connsiteY45" fmla="*/ 450369 h 6124353"/>
                <a:gd name="connsiteX46" fmla="*/ 145724 w 7050712"/>
                <a:gd name="connsiteY46" fmla="*/ 129365 h 6124353"/>
                <a:gd name="connsiteX47" fmla="*/ 189896 w 7050712"/>
                <a:gd name="connsiteY47" fmla="*/ 31331 h 6124353"/>
                <a:gd name="connsiteX48" fmla="*/ 228775 w 7050712"/>
                <a:gd name="connsiteY48" fmla="*/ 0 h 6124353"/>
                <a:gd name="connsiteX0" fmla="*/ 228775 w 7083883"/>
                <a:gd name="connsiteY0" fmla="*/ 0 h 6124353"/>
                <a:gd name="connsiteX1" fmla="*/ 3674256 w 7083883"/>
                <a:gd name="connsiteY1" fmla="*/ 0 h 6124353"/>
                <a:gd name="connsiteX2" fmla="*/ 3679520 w 7083883"/>
                <a:gd name="connsiteY2" fmla="*/ 1693 h 6124353"/>
                <a:gd name="connsiteX3" fmla="*/ 3788812 w 7083883"/>
                <a:gd name="connsiteY3" fmla="*/ 158547 h 6124353"/>
                <a:gd name="connsiteX4" fmla="*/ 3526510 w 7083883"/>
                <a:gd name="connsiteY4" fmla="*/ 421187 h 6124353"/>
                <a:gd name="connsiteX5" fmla="*/ 3264208 w 7083883"/>
                <a:gd name="connsiteY5" fmla="*/ 683827 h 6124353"/>
                <a:gd name="connsiteX6" fmla="*/ 3992825 w 7083883"/>
                <a:gd name="connsiteY6" fmla="*/ 1967844 h 6124353"/>
                <a:gd name="connsiteX7" fmla="*/ 4109404 w 7083883"/>
                <a:gd name="connsiteY7" fmla="*/ 1967844 h 6124353"/>
                <a:gd name="connsiteX8" fmla="*/ 4838022 w 7083883"/>
                <a:gd name="connsiteY8" fmla="*/ 975649 h 6124353"/>
                <a:gd name="connsiteX9" fmla="*/ 4663154 w 7083883"/>
                <a:gd name="connsiteY9" fmla="*/ 450369 h 6124353"/>
                <a:gd name="connsiteX10" fmla="*/ 4196838 w 7083883"/>
                <a:gd name="connsiteY10" fmla="*/ 158547 h 6124353"/>
                <a:gd name="connsiteX11" fmla="*/ 4302488 w 7083883"/>
                <a:gd name="connsiteY11" fmla="*/ 12636 h 6124353"/>
                <a:gd name="connsiteX12" fmla="*/ 4332963 w 7083883"/>
                <a:gd name="connsiteY12" fmla="*/ 0 h 6124353"/>
                <a:gd name="connsiteX13" fmla="*/ 6099287 w 7083883"/>
                <a:gd name="connsiteY13" fmla="*/ 6794 h 6124353"/>
                <a:gd name="connsiteX14" fmla="*/ 7050712 w 7083883"/>
                <a:gd name="connsiteY14" fmla="*/ 102568 h 6124353"/>
                <a:gd name="connsiteX15" fmla="*/ 6732428 w 7083883"/>
                <a:gd name="connsiteY15" fmla="*/ 362822 h 6124353"/>
                <a:gd name="connsiteX16" fmla="*/ 5450060 w 7083883"/>
                <a:gd name="connsiteY16" fmla="*/ 1150742 h 6124353"/>
                <a:gd name="connsiteX17" fmla="*/ 4371706 w 7083883"/>
                <a:gd name="connsiteY17" fmla="*/ 2376394 h 6124353"/>
                <a:gd name="connsiteX18" fmla="*/ 4342562 w 7083883"/>
                <a:gd name="connsiteY18" fmla="*/ 2493123 h 6124353"/>
                <a:gd name="connsiteX19" fmla="*/ 5799797 w 7083883"/>
                <a:gd name="connsiteY19" fmla="*/ 4915246 h 6124353"/>
                <a:gd name="connsiteX20" fmla="*/ 6790718 w 7083883"/>
                <a:gd name="connsiteY20" fmla="*/ 5673983 h 6124353"/>
                <a:gd name="connsiteX21" fmla="*/ 7006571 w 7083883"/>
                <a:gd name="connsiteY21" fmla="*/ 5740099 h 6124353"/>
                <a:gd name="connsiteX22" fmla="*/ 7050712 w 7083883"/>
                <a:gd name="connsiteY22" fmla="*/ 5759754 h 6124353"/>
                <a:gd name="connsiteX23" fmla="*/ 7050712 w 7083883"/>
                <a:gd name="connsiteY23" fmla="*/ 6124353 h 6124353"/>
                <a:gd name="connsiteX24" fmla="*/ 3404617 w 7083883"/>
                <a:gd name="connsiteY24" fmla="*/ 6124353 h 6124353"/>
                <a:gd name="connsiteX25" fmla="*/ 3385511 w 7083883"/>
                <a:gd name="connsiteY25" fmla="*/ 6110919 h 6124353"/>
                <a:gd name="connsiteX26" fmla="*/ 3322497 w 7083883"/>
                <a:gd name="connsiteY26" fmla="*/ 5994988 h 6124353"/>
                <a:gd name="connsiteX27" fmla="*/ 3672234 w 7083883"/>
                <a:gd name="connsiteY27" fmla="*/ 5703166 h 6124353"/>
                <a:gd name="connsiteX28" fmla="*/ 3847102 w 7083883"/>
                <a:gd name="connsiteY28" fmla="*/ 5119522 h 6124353"/>
                <a:gd name="connsiteX29" fmla="*/ 3147629 w 7083883"/>
                <a:gd name="connsiteY29" fmla="*/ 3981416 h 6124353"/>
                <a:gd name="connsiteX30" fmla="*/ 3031050 w 7083883"/>
                <a:gd name="connsiteY30" fmla="*/ 3952233 h 6124353"/>
                <a:gd name="connsiteX31" fmla="*/ 2185853 w 7083883"/>
                <a:gd name="connsiteY31" fmla="*/ 5265433 h 6124353"/>
                <a:gd name="connsiteX32" fmla="*/ 2739603 w 7083883"/>
                <a:gd name="connsiteY32" fmla="*/ 5761530 h 6124353"/>
                <a:gd name="connsiteX33" fmla="*/ 2972761 w 7083883"/>
                <a:gd name="connsiteY33" fmla="*/ 5994988 h 6124353"/>
                <a:gd name="connsiteX34" fmla="*/ 2891304 w 7083883"/>
                <a:gd name="connsiteY34" fmla="*/ 6110919 h 6124353"/>
                <a:gd name="connsiteX35" fmla="*/ 2867402 w 7083883"/>
                <a:gd name="connsiteY35" fmla="*/ 6124353 h 6124353"/>
                <a:gd name="connsiteX36" fmla="*/ 38826 w 7083883"/>
                <a:gd name="connsiteY36" fmla="*/ 6124353 h 6124353"/>
                <a:gd name="connsiteX37" fmla="*/ 14060 w 7083883"/>
                <a:gd name="connsiteY37" fmla="*/ 6091597 h 6124353"/>
                <a:gd name="connsiteX38" fmla="*/ 0 w 7083883"/>
                <a:gd name="connsiteY38" fmla="*/ 6024170 h 6124353"/>
                <a:gd name="connsiteX39" fmla="*/ 349737 w 7083883"/>
                <a:gd name="connsiteY39" fmla="*/ 5732348 h 6124353"/>
                <a:gd name="connsiteX40" fmla="*/ 1457236 w 7083883"/>
                <a:gd name="connsiteY40" fmla="*/ 5090339 h 6124353"/>
                <a:gd name="connsiteX41" fmla="*/ 2768748 w 7083883"/>
                <a:gd name="connsiteY41" fmla="*/ 3514500 h 6124353"/>
                <a:gd name="connsiteX42" fmla="*/ 2768748 w 7083883"/>
                <a:gd name="connsiteY42" fmla="*/ 3339407 h 6124353"/>
                <a:gd name="connsiteX43" fmla="*/ 1544670 w 7083883"/>
                <a:gd name="connsiteY43" fmla="*/ 1238288 h 6124353"/>
                <a:gd name="connsiteX44" fmla="*/ 612039 w 7083883"/>
                <a:gd name="connsiteY44" fmla="*/ 450369 h 6124353"/>
                <a:gd name="connsiteX45" fmla="*/ 145724 w 7083883"/>
                <a:gd name="connsiteY45" fmla="*/ 129365 h 6124353"/>
                <a:gd name="connsiteX46" fmla="*/ 189896 w 7083883"/>
                <a:gd name="connsiteY46" fmla="*/ 31331 h 6124353"/>
                <a:gd name="connsiteX47" fmla="*/ 228775 w 7083883"/>
                <a:gd name="connsiteY47" fmla="*/ 0 h 6124353"/>
                <a:gd name="connsiteX0" fmla="*/ 228775 w 7083883"/>
                <a:gd name="connsiteY0" fmla="*/ 0 h 6124353"/>
                <a:gd name="connsiteX1" fmla="*/ 3674256 w 7083883"/>
                <a:gd name="connsiteY1" fmla="*/ 0 h 6124353"/>
                <a:gd name="connsiteX2" fmla="*/ 3679520 w 7083883"/>
                <a:gd name="connsiteY2" fmla="*/ 1693 h 6124353"/>
                <a:gd name="connsiteX3" fmla="*/ 3788812 w 7083883"/>
                <a:gd name="connsiteY3" fmla="*/ 158547 h 6124353"/>
                <a:gd name="connsiteX4" fmla="*/ 3526510 w 7083883"/>
                <a:gd name="connsiteY4" fmla="*/ 421187 h 6124353"/>
                <a:gd name="connsiteX5" fmla="*/ 3264208 w 7083883"/>
                <a:gd name="connsiteY5" fmla="*/ 683827 h 6124353"/>
                <a:gd name="connsiteX6" fmla="*/ 3992825 w 7083883"/>
                <a:gd name="connsiteY6" fmla="*/ 1967844 h 6124353"/>
                <a:gd name="connsiteX7" fmla="*/ 4109404 w 7083883"/>
                <a:gd name="connsiteY7" fmla="*/ 1967844 h 6124353"/>
                <a:gd name="connsiteX8" fmla="*/ 4838022 w 7083883"/>
                <a:gd name="connsiteY8" fmla="*/ 975649 h 6124353"/>
                <a:gd name="connsiteX9" fmla="*/ 4663154 w 7083883"/>
                <a:gd name="connsiteY9" fmla="*/ 450369 h 6124353"/>
                <a:gd name="connsiteX10" fmla="*/ 4196838 w 7083883"/>
                <a:gd name="connsiteY10" fmla="*/ 158547 h 6124353"/>
                <a:gd name="connsiteX11" fmla="*/ 4302488 w 7083883"/>
                <a:gd name="connsiteY11" fmla="*/ 12636 h 6124353"/>
                <a:gd name="connsiteX12" fmla="*/ 4332963 w 7083883"/>
                <a:gd name="connsiteY12" fmla="*/ 0 h 6124353"/>
                <a:gd name="connsiteX13" fmla="*/ 6099287 w 7083883"/>
                <a:gd name="connsiteY13" fmla="*/ 6794 h 6124353"/>
                <a:gd name="connsiteX14" fmla="*/ 7050712 w 7083883"/>
                <a:gd name="connsiteY14" fmla="*/ 102568 h 6124353"/>
                <a:gd name="connsiteX15" fmla="*/ 6732428 w 7083883"/>
                <a:gd name="connsiteY15" fmla="*/ 362822 h 6124353"/>
                <a:gd name="connsiteX16" fmla="*/ 6097321 w 7083883"/>
                <a:gd name="connsiteY16" fmla="*/ 600601 h 6124353"/>
                <a:gd name="connsiteX17" fmla="*/ 5450060 w 7083883"/>
                <a:gd name="connsiteY17" fmla="*/ 1150742 h 6124353"/>
                <a:gd name="connsiteX18" fmla="*/ 4371706 w 7083883"/>
                <a:gd name="connsiteY18" fmla="*/ 2376394 h 6124353"/>
                <a:gd name="connsiteX19" fmla="*/ 4342562 w 7083883"/>
                <a:gd name="connsiteY19" fmla="*/ 2493123 h 6124353"/>
                <a:gd name="connsiteX20" fmla="*/ 5799797 w 7083883"/>
                <a:gd name="connsiteY20" fmla="*/ 4915246 h 6124353"/>
                <a:gd name="connsiteX21" fmla="*/ 6790718 w 7083883"/>
                <a:gd name="connsiteY21" fmla="*/ 5673983 h 6124353"/>
                <a:gd name="connsiteX22" fmla="*/ 7006571 w 7083883"/>
                <a:gd name="connsiteY22" fmla="*/ 5740099 h 6124353"/>
                <a:gd name="connsiteX23" fmla="*/ 7050712 w 7083883"/>
                <a:gd name="connsiteY23" fmla="*/ 5759754 h 6124353"/>
                <a:gd name="connsiteX24" fmla="*/ 7050712 w 7083883"/>
                <a:gd name="connsiteY24" fmla="*/ 6124353 h 6124353"/>
                <a:gd name="connsiteX25" fmla="*/ 3404617 w 7083883"/>
                <a:gd name="connsiteY25" fmla="*/ 6124353 h 6124353"/>
                <a:gd name="connsiteX26" fmla="*/ 3385511 w 7083883"/>
                <a:gd name="connsiteY26" fmla="*/ 6110919 h 6124353"/>
                <a:gd name="connsiteX27" fmla="*/ 3322497 w 7083883"/>
                <a:gd name="connsiteY27" fmla="*/ 5994988 h 6124353"/>
                <a:gd name="connsiteX28" fmla="*/ 3672234 w 7083883"/>
                <a:gd name="connsiteY28" fmla="*/ 5703166 h 6124353"/>
                <a:gd name="connsiteX29" fmla="*/ 3847102 w 7083883"/>
                <a:gd name="connsiteY29" fmla="*/ 5119522 h 6124353"/>
                <a:gd name="connsiteX30" fmla="*/ 3147629 w 7083883"/>
                <a:gd name="connsiteY30" fmla="*/ 3981416 h 6124353"/>
                <a:gd name="connsiteX31" fmla="*/ 3031050 w 7083883"/>
                <a:gd name="connsiteY31" fmla="*/ 3952233 h 6124353"/>
                <a:gd name="connsiteX32" fmla="*/ 2185853 w 7083883"/>
                <a:gd name="connsiteY32" fmla="*/ 5265433 h 6124353"/>
                <a:gd name="connsiteX33" fmla="*/ 2739603 w 7083883"/>
                <a:gd name="connsiteY33" fmla="*/ 5761530 h 6124353"/>
                <a:gd name="connsiteX34" fmla="*/ 2972761 w 7083883"/>
                <a:gd name="connsiteY34" fmla="*/ 5994988 h 6124353"/>
                <a:gd name="connsiteX35" fmla="*/ 2891304 w 7083883"/>
                <a:gd name="connsiteY35" fmla="*/ 6110919 h 6124353"/>
                <a:gd name="connsiteX36" fmla="*/ 2867402 w 7083883"/>
                <a:gd name="connsiteY36" fmla="*/ 6124353 h 6124353"/>
                <a:gd name="connsiteX37" fmla="*/ 38826 w 7083883"/>
                <a:gd name="connsiteY37" fmla="*/ 6124353 h 6124353"/>
                <a:gd name="connsiteX38" fmla="*/ 14060 w 7083883"/>
                <a:gd name="connsiteY38" fmla="*/ 6091597 h 6124353"/>
                <a:gd name="connsiteX39" fmla="*/ 0 w 7083883"/>
                <a:gd name="connsiteY39" fmla="*/ 6024170 h 6124353"/>
                <a:gd name="connsiteX40" fmla="*/ 349737 w 7083883"/>
                <a:gd name="connsiteY40" fmla="*/ 5732348 h 6124353"/>
                <a:gd name="connsiteX41" fmla="*/ 1457236 w 7083883"/>
                <a:gd name="connsiteY41" fmla="*/ 5090339 h 6124353"/>
                <a:gd name="connsiteX42" fmla="*/ 2768748 w 7083883"/>
                <a:gd name="connsiteY42" fmla="*/ 3514500 h 6124353"/>
                <a:gd name="connsiteX43" fmla="*/ 2768748 w 7083883"/>
                <a:gd name="connsiteY43" fmla="*/ 3339407 h 6124353"/>
                <a:gd name="connsiteX44" fmla="*/ 1544670 w 7083883"/>
                <a:gd name="connsiteY44" fmla="*/ 1238288 h 6124353"/>
                <a:gd name="connsiteX45" fmla="*/ 612039 w 7083883"/>
                <a:gd name="connsiteY45" fmla="*/ 450369 h 6124353"/>
                <a:gd name="connsiteX46" fmla="*/ 145724 w 7083883"/>
                <a:gd name="connsiteY46" fmla="*/ 129365 h 6124353"/>
                <a:gd name="connsiteX47" fmla="*/ 189896 w 7083883"/>
                <a:gd name="connsiteY47" fmla="*/ 31331 h 6124353"/>
                <a:gd name="connsiteX48" fmla="*/ 228775 w 7083883"/>
                <a:gd name="connsiteY48" fmla="*/ 0 h 6124353"/>
                <a:gd name="connsiteX0" fmla="*/ 228775 w 7050712"/>
                <a:gd name="connsiteY0" fmla="*/ 0 h 6124353"/>
                <a:gd name="connsiteX1" fmla="*/ 3674256 w 7050712"/>
                <a:gd name="connsiteY1" fmla="*/ 0 h 6124353"/>
                <a:gd name="connsiteX2" fmla="*/ 3679520 w 7050712"/>
                <a:gd name="connsiteY2" fmla="*/ 1693 h 6124353"/>
                <a:gd name="connsiteX3" fmla="*/ 3788812 w 7050712"/>
                <a:gd name="connsiteY3" fmla="*/ 158547 h 6124353"/>
                <a:gd name="connsiteX4" fmla="*/ 3526510 w 7050712"/>
                <a:gd name="connsiteY4" fmla="*/ 421187 h 6124353"/>
                <a:gd name="connsiteX5" fmla="*/ 3264208 w 7050712"/>
                <a:gd name="connsiteY5" fmla="*/ 683827 h 6124353"/>
                <a:gd name="connsiteX6" fmla="*/ 3992825 w 7050712"/>
                <a:gd name="connsiteY6" fmla="*/ 1967844 h 6124353"/>
                <a:gd name="connsiteX7" fmla="*/ 4109404 w 7050712"/>
                <a:gd name="connsiteY7" fmla="*/ 1967844 h 6124353"/>
                <a:gd name="connsiteX8" fmla="*/ 4838022 w 7050712"/>
                <a:gd name="connsiteY8" fmla="*/ 975649 h 6124353"/>
                <a:gd name="connsiteX9" fmla="*/ 4663154 w 7050712"/>
                <a:gd name="connsiteY9" fmla="*/ 450369 h 6124353"/>
                <a:gd name="connsiteX10" fmla="*/ 4196838 w 7050712"/>
                <a:gd name="connsiteY10" fmla="*/ 158547 h 6124353"/>
                <a:gd name="connsiteX11" fmla="*/ 4302488 w 7050712"/>
                <a:gd name="connsiteY11" fmla="*/ 12636 h 6124353"/>
                <a:gd name="connsiteX12" fmla="*/ 4332963 w 7050712"/>
                <a:gd name="connsiteY12" fmla="*/ 0 h 6124353"/>
                <a:gd name="connsiteX13" fmla="*/ 6099287 w 7050712"/>
                <a:gd name="connsiteY13" fmla="*/ 6794 h 6124353"/>
                <a:gd name="connsiteX14" fmla="*/ 7050712 w 7050712"/>
                <a:gd name="connsiteY14" fmla="*/ 102568 h 6124353"/>
                <a:gd name="connsiteX15" fmla="*/ 6097321 w 7050712"/>
                <a:gd name="connsiteY15" fmla="*/ 600601 h 6124353"/>
                <a:gd name="connsiteX16" fmla="*/ 5450060 w 7050712"/>
                <a:gd name="connsiteY16" fmla="*/ 1150742 h 6124353"/>
                <a:gd name="connsiteX17" fmla="*/ 4371706 w 7050712"/>
                <a:gd name="connsiteY17" fmla="*/ 2376394 h 6124353"/>
                <a:gd name="connsiteX18" fmla="*/ 4342562 w 7050712"/>
                <a:gd name="connsiteY18" fmla="*/ 2493123 h 6124353"/>
                <a:gd name="connsiteX19" fmla="*/ 5799797 w 7050712"/>
                <a:gd name="connsiteY19" fmla="*/ 4915246 h 6124353"/>
                <a:gd name="connsiteX20" fmla="*/ 6790718 w 7050712"/>
                <a:gd name="connsiteY20" fmla="*/ 5673983 h 6124353"/>
                <a:gd name="connsiteX21" fmla="*/ 7006571 w 7050712"/>
                <a:gd name="connsiteY21" fmla="*/ 5740099 h 6124353"/>
                <a:gd name="connsiteX22" fmla="*/ 7050712 w 7050712"/>
                <a:gd name="connsiteY22" fmla="*/ 5759754 h 6124353"/>
                <a:gd name="connsiteX23" fmla="*/ 7050712 w 7050712"/>
                <a:gd name="connsiteY23" fmla="*/ 6124353 h 6124353"/>
                <a:gd name="connsiteX24" fmla="*/ 3404617 w 7050712"/>
                <a:gd name="connsiteY24" fmla="*/ 6124353 h 6124353"/>
                <a:gd name="connsiteX25" fmla="*/ 3385511 w 7050712"/>
                <a:gd name="connsiteY25" fmla="*/ 6110919 h 6124353"/>
                <a:gd name="connsiteX26" fmla="*/ 3322497 w 7050712"/>
                <a:gd name="connsiteY26" fmla="*/ 5994988 h 6124353"/>
                <a:gd name="connsiteX27" fmla="*/ 3672234 w 7050712"/>
                <a:gd name="connsiteY27" fmla="*/ 5703166 h 6124353"/>
                <a:gd name="connsiteX28" fmla="*/ 3847102 w 7050712"/>
                <a:gd name="connsiteY28" fmla="*/ 5119522 h 6124353"/>
                <a:gd name="connsiteX29" fmla="*/ 3147629 w 7050712"/>
                <a:gd name="connsiteY29" fmla="*/ 3981416 h 6124353"/>
                <a:gd name="connsiteX30" fmla="*/ 3031050 w 7050712"/>
                <a:gd name="connsiteY30" fmla="*/ 3952233 h 6124353"/>
                <a:gd name="connsiteX31" fmla="*/ 2185853 w 7050712"/>
                <a:gd name="connsiteY31" fmla="*/ 5265433 h 6124353"/>
                <a:gd name="connsiteX32" fmla="*/ 2739603 w 7050712"/>
                <a:gd name="connsiteY32" fmla="*/ 5761530 h 6124353"/>
                <a:gd name="connsiteX33" fmla="*/ 2972761 w 7050712"/>
                <a:gd name="connsiteY33" fmla="*/ 5994988 h 6124353"/>
                <a:gd name="connsiteX34" fmla="*/ 2891304 w 7050712"/>
                <a:gd name="connsiteY34" fmla="*/ 6110919 h 6124353"/>
                <a:gd name="connsiteX35" fmla="*/ 2867402 w 7050712"/>
                <a:gd name="connsiteY35" fmla="*/ 6124353 h 6124353"/>
                <a:gd name="connsiteX36" fmla="*/ 38826 w 7050712"/>
                <a:gd name="connsiteY36" fmla="*/ 6124353 h 6124353"/>
                <a:gd name="connsiteX37" fmla="*/ 14060 w 7050712"/>
                <a:gd name="connsiteY37" fmla="*/ 6091597 h 6124353"/>
                <a:gd name="connsiteX38" fmla="*/ 0 w 7050712"/>
                <a:gd name="connsiteY38" fmla="*/ 6024170 h 6124353"/>
                <a:gd name="connsiteX39" fmla="*/ 349737 w 7050712"/>
                <a:gd name="connsiteY39" fmla="*/ 5732348 h 6124353"/>
                <a:gd name="connsiteX40" fmla="*/ 1457236 w 7050712"/>
                <a:gd name="connsiteY40" fmla="*/ 5090339 h 6124353"/>
                <a:gd name="connsiteX41" fmla="*/ 2768748 w 7050712"/>
                <a:gd name="connsiteY41" fmla="*/ 3514500 h 6124353"/>
                <a:gd name="connsiteX42" fmla="*/ 2768748 w 7050712"/>
                <a:gd name="connsiteY42" fmla="*/ 3339407 h 6124353"/>
                <a:gd name="connsiteX43" fmla="*/ 1544670 w 7050712"/>
                <a:gd name="connsiteY43" fmla="*/ 1238288 h 6124353"/>
                <a:gd name="connsiteX44" fmla="*/ 612039 w 7050712"/>
                <a:gd name="connsiteY44" fmla="*/ 450369 h 6124353"/>
                <a:gd name="connsiteX45" fmla="*/ 145724 w 7050712"/>
                <a:gd name="connsiteY45" fmla="*/ 129365 h 6124353"/>
                <a:gd name="connsiteX46" fmla="*/ 189896 w 7050712"/>
                <a:gd name="connsiteY46" fmla="*/ 31331 h 6124353"/>
                <a:gd name="connsiteX47" fmla="*/ 228775 w 7050712"/>
                <a:gd name="connsiteY47" fmla="*/ 0 h 6124353"/>
                <a:gd name="connsiteX0" fmla="*/ 228775 w 7050712"/>
                <a:gd name="connsiteY0" fmla="*/ 0 h 6124353"/>
                <a:gd name="connsiteX1" fmla="*/ 3674256 w 7050712"/>
                <a:gd name="connsiteY1" fmla="*/ 0 h 6124353"/>
                <a:gd name="connsiteX2" fmla="*/ 3679520 w 7050712"/>
                <a:gd name="connsiteY2" fmla="*/ 1693 h 6124353"/>
                <a:gd name="connsiteX3" fmla="*/ 3788812 w 7050712"/>
                <a:gd name="connsiteY3" fmla="*/ 158547 h 6124353"/>
                <a:gd name="connsiteX4" fmla="*/ 3526510 w 7050712"/>
                <a:gd name="connsiteY4" fmla="*/ 421187 h 6124353"/>
                <a:gd name="connsiteX5" fmla="*/ 3264208 w 7050712"/>
                <a:gd name="connsiteY5" fmla="*/ 683827 h 6124353"/>
                <a:gd name="connsiteX6" fmla="*/ 3992825 w 7050712"/>
                <a:gd name="connsiteY6" fmla="*/ 1967844 h 6124353"/>
                <a:gd name="connsiteX7" fmla="*/ 4109404 w 7050712"/>
                <a:gd name="connsiteY7" fmla="*/ 1967844 h 6124353"/>
                <a:gd name="connsiteX8" fmla="*/ 4838022 w 7050712"/>
                <a:gd name="connsiteY8" fmla="*/ 975649 h 6124353"/>
                <a:gd name="connsiteX9" fmla="*/ 4663154 w 7050712"/>
                <a:gd name="connsiteY9" fmla="*/ 450369 h 6124353"/>
                <a:gd name="connsiteX10" fmla="*/ 4196838 w 7050712"/>
                <a:gd name="connsiteY10" fmla="*/ 158547 h 6124353"/>
                <a:gd name="connsiteX11" fmla="*/ 4302488 w 7050712"/>
                <a:gd name="connsiteY11" fmla="*/ 12636 h 6124353"/>
                <a:gd name="connsiteX12" fmla="*/ 4332963 w 7050712"/>
                <a:gd name="connsiteY12" fmla="*/ 0 h 6124353"/>
                <a:gd name="connsiteX13" fmla="*/ 6099287 w 7050712"/>
                <a:gd name="connsiteY13" fmla="*/ 6794 h 6124353"/>
                <a:gd name="connsiteX14" fmla="*/ 6097321 w 7050712"/>
                <a:gd name="connsiteY14" fmla="*/ 600601 h 6124353"/>
                <a:gd name="connsiteX15" fmla="*/ 5450060 w 7050712"/>
                <a:gd name="connsiteY15" fmla="*/ 1150742 h 6124353"/>
                <a:gd name="connsiteX16" fmla="*/ 4371706 w 7050712"/>
                <a:gd name="connsiteY16" fmla="*/ 2376394 h 6124353"/>
                <a:gd name="connsiteX17" fmla="*/ 4342562 w 7050712"/>
                <a:gd name="connsiteY17" fmla="*/ 2493123 h 6124353"/>
                <a:gd name="connsiteX18" fmla="*/ 5799797 w 7050712"/>
                <a:gd name="connsiteY18" fmla="*/ 4915246 h 6124353"/>
                <a:gd name="connsiteX19" fmla="*/ 6790718 w 7050712"/>
                <a:gd name="connsiteY19" fmla="*/ 5673983 h 6124353"/>
                <a:gd name="connsiteX20" fmla="*/ 7006571 w 7050712"/>
                <a:gd name="connsiteY20" fmla="*/ 5740099 h 6124353"/>
                <a:gd name="connsiteX21" fmla="*/ 7050712 w 7050712"/>
                <a:gd name="connsiteY21" fmla="*/ 5759754 h 6124353"/>
                <a:gd name="connsiteX22" fmla="*/ 7050712 w 7050712"/>
                <a:gd name="connsiteY22" fmla="*/ 6124353 h 6124353"/>
                <a:gd name="connsiteX23" fmla="*/ 3404617 w 7050712"/>
                <a:gd name="connsiteY23" fmla="*/ 6124353 h 6124353"/>
                <a:gd name="connsiteX24" fmla="*/ 3385511 w 7050712"/>
                <a:gd name="connsiteY24" fmla="*/ 6110919 h 6124353"/>
                <a:gd name="connsiteX25" fmla="*/ 3322497 w 7050712"/>
                <a:gd name="connsiteY25" fmla="*/ 5994988 h 6124353"/>
                <a:gd name="connsiteX26" fmla="*/ 3672234 w 7050712"/>
                <a:gd name="connsiteY26" fmla="*/ 5703166 h 6124353"/>
                <a:gd name="connsiteX27" fmla="*/ 3847102 w 7050712"/>
                <a:gd name="connsiteY27" fmla="*/ 5119522 h 6124353"/>
                <a:gd name="connsiteX28" fmla="*/ 3147629 w 7050712"/>
                <a:gd name="connsiteY28" fmla="*/ 3981416 h 6124353"/>
                <a:gd name="connsiteX29" fmla="*/ 3031050 w 7050712"/>
                <a:gd name="connsiteY29" fmla="*/ 3952233 h 6124353"/>
                <a:gd name="connsiteX30" fmla="*/ 2185853 w 7050712"/>
                <a:gd name="connsiteY30" fmla="*/ 5265433 h 6124353"/>
                <a:gd name="connsiteX31" fmla="*/ 2739603 w 7050712"/>
                <a:gd name="connsiteY31" fmla="*/ 5761530 h 6124353"/>
                <a:gd name="connsiteX32" fmla="*/ 2972761 w 7050712"/>
                <a:gd name="connsiteY32" fmla="*/ 5994988 h 6124353"/>
                <a:gd name="connsiteX33" fmla="*/ 2891304 w 7050712"/>
                <a:gd name="connsiteY33" fmla="*/ 6110919 h 6124353"/>
                <a:gd name="connsiteX34" fmla="*/ 2867402 w 7050712"/>
                <a:gd name="connsiteY34" fmla="*/ 6124353 h 6124353"/>
                <a:gd name="connsiteX35" fmla="*/ 38826 w 7050712"/>
                <a:gd name="connsiteY35" fmla="*/ 6124353 h 6124353"/>
                <a:gd name="connsiteX36" fmla="*/ 14060 w 7050712"/>
                <a:gd name="connsiteY36" fmla="*/ 6091597 h 6124353"/>
                <a:gd name="connsiteX37" fmla="*/ 0 w 7050712"/>
                <a:gd name="connsiteY37" fmla="*/ 6024170 h 6124353"/>
                <a:gd name="connsiteX38" fmla="*/ 349737 w 7050712"/>
                <a:gd name="connsiteY38" fmla="*/ 5732348 h 6124353"/>
                <a:gd name="connsiteX39" fmla="*/ 1457236 w 7050712"/>
                <a:gd name="connsiteY39" fmla="*/ 5090339 h 6124353"/>
                <a:gd name="connsiteX40" fmla="*/ 2768748 w 7050712"/>
                <a:gd name="connsiteY40" fmla="*/ 3514500 h 6124353"/>
                <a:gd name="connsiteX41" fmla="*/ 2768748 w 7050712"/>
                <a:gd name="connsiteY41" fmla="*/ 3339407 h 6124353"/>
                <a:gd name="connsiteX42" fmla="*/ 1544670 w 7050712"/>
                <a:gd name="connsiteY42" fmla="*/ 1238288 h 6124353"/>
                <a:gd name="connsiteX43" fmla="*/ 612039 w 7050712"/>
                <a:gd name="connsiteY43" fmla="*/ 450369 h 6124353"/>
                <a:gd name="connsiteX44" fmla="*/ 145724 w 7050712"/>
                <a:gd name="connsiteY44" fmla="*/ 129365 h 6124353"/>
                <a:gd name="connsiteX45" fmla="*/ 189896 w 7050712"/>
                <a:gd name="connsiteY45" fmla="*/ 31331 h 6124353"/>
                <a:gd name="connsiteX46" fmla="*/ 228775 w 7050712"/>
                <a:gd name="connsiteY46" fmla="*/ 0 h 6124353"/>
                <a:gd name="connsiteX0" fmla="*/ 228775 w 7050712"/>
                <a:gd name="connsiteY0" fmla="*/ 0 h 6124353"/>
                <a:gd name="connsiteX1" fmla="*/ 3674256 w 7050712"/>
                <a:gd name="connsiteY1" fmla="*/ 0 h 6124353"/>
                <a:gd name="connsiteX2" fmla="*/ 3679520 w 7050712"/>
                <a:gd name="connsiteY2" fmla="*/ 1693 h 6124353"/>
                <a:gd name="connsiteX3" fmla="*/ 3788812 w 7050712"/>
                <a:gd name="connsiteY3" fmla="*/ 158547 h 6124353"/>
                <a:gd name="connsiteX4" fmla="*/ 3526510 w 7050712"/>
                <a:gd name="connsiteY4" fmla="*/ 421187 h 6124353"/>
                <a:gd name="connsiteX5" fmla="*/ 3264208 w 7050712"/>
                <a:gd name="connsiteY5" fmla="*/ 683827 h 6124353"/>
                <a:gd name="connsiteX6" fmla="*/ 3992825 w 7050712"/>
                <a:gd name="connsiteY6" fmla="*/ 1967844 h 6124353"/>
                <a:gd name="connsiteX7" fmla="*/ 4109404 w 7050712"/>
                <a:gd name="connsiteY7" fmla="*/ 1967844 h 6124353"/>
                <a:gd name="connsiteX8" fmla="*/ 4838022 w 7050712"/>
                <a:gd name="connsiteY8" fmla="*/ 975649 h 6124353"/>
                <a:gd name="connsiteX9" fmla="*/ 4663154 w 7050712"/>
                <a:gd name="connsiteY9" fmla="*/ 450369 h 6124353"/>
                <a:gd name="connsiteX10" fmla="*/ 4196838 w 7050712"/>
                <a:gd name="connsiteY10" fmla="*/ 158547 h 6124353"/>
                <a:gd name="connsiteX11" fmla="*/ 4302488 w 7050712"/>
                <a:gd name="connsiteY11" fmla="*/ 12636 h 6124353"/>
                <a:gd name="connsiteX12" fmla="*/ 4332963 w 7050712"/>
                <a:gd name="connsiteY12" fmla="*/ 0 h 6124353"/>
                <a:gd name="connsiteX13" fmla="*/ 6089095 w 7050712"/>
                <a:gd name="connsiteY13" fmla="*/ 3397 h 6124353"/>
                <a:gd name="connsiteX14" fmla="*/ 6097321 w 7050712"/>
                <a:gd name="connsiteY14" fmla="*/ 600601 h 6124353"/>
                <a:gd name="connsiteX15" fmla="*/ 5450060 w 7050712"/>
                <a:gd name="connsiteY15" fmla="*/ 1150742 h 6124353"/>
                <a:gd name="connsiteX16" fmla="*/ 4371706 w 7050712"/>
                <a:gd name="connsiteY16" fmla="*/ 2376394 h 6124353"/>
                <a:gd name="connsiteX17" fmla="*/ 4342562 w 7050712"/>
                <a:gd name="connsiteY17" fmla="*/ 2493123 h 6124353"/>
                <a:gd name="connsiteX18" fmla="*/ 5799797 w 7050712"/>
                <a:gd name="connsiteY18" fmla="*/ 4915246 h 6124353"/>
                <a:gd name="connsiteX19" fmla="*/ 6790718 w 7050712"/>
                <a:gd name="connsiteY19" fmla="*/ 5673983 h 6124353"/>
                <a:gd name="connsiteX20" fmla="*/ 7006571 w 7050712"/>
                <a:gd name="connsiteY20" fmla="*/ 5740099 h 6124353"/>
                <a:gd name="connsiteX21" fmla="*/ 7050712 w 7050712"/>
                <a:gd name="connsiteY21" fmla="*/ 5759754 h 6124353"/>
                <a:gd name="connsiteX22" fmla="*/ 7050712 w 7050712"/>
                <a:gd name="connsiteY22" fmla="*/ 6124353 h 6124353"/>
                <a:gd name="connsiteX23" fmla="*/ 3404617 w 7050712"/>
                <a:gd name="connsiteY23" fmla="*/ 6124353 h 6124353"/>
                <a:gd name="connsiteX24" fmla="*/ 3385511 w 7050712"/>
                <a:gd name="connsiteY24" fmla="*/ 6110919 h 6124353"/>
                <a:gd name="connsiteX25" fmla="*/ 3322497 w 7050712"/>
                <a:gd name="connsiteY25" fmla="*/ 5994988 h 6124353"/>
                <a:gd name="connsiteX26" fmla="*/ 3672234 w 7050712"/>
                <a:gd name="connsiteY26" fmla="*/ 5703166 h 6124353"/>
                <a:gd name="connsiteX27" fmla="*/ 3847102 w 7050712"/>
                <a:gd name="connsiteY27" fmla="*/ 5119522 h 6124353"/>
                <a:gd name="connsiteX28" fmla="*/ 3147629 w 7050712"/>
                <a:gd name="connsiteY28" fmla="*/ 3981416 h 6124353"/>
                <a:gd name="connsiteX29" fmla="*/ 3031050 w 7050712"/>
                <a:gd name="connsiteY29" fmla="*/ 3952233 h 6124353"/>
                <a:gd name="connsiteX30" fmla="*/ 2185853 w 7050712"/>
                <a:gd name="connsiteY30" fmla="*/ 5265433 h 6124353"/>
                <a:gd name="connsiteX31" fmla="*/ 2739603 w 7050712"/>
                <a:gd name="connsiteY31" fmla="*/ 5761530 h 6124353"/>
                <a:gd name="connsiteX32" fmla="*/ 2972761 w 7050712"/>
                <a:gd name="connsiteY32" fmla="*/ 5994988 h 6124353"/>
                <a:gd name="connsiteX33" fmla="*/ 2891304 w 7050712"/>
                <a:gd name="connsiteY33" fmla="*/ 6110919 h 6124353"/>
                <a:gd name="connsiteX34" fmla="*/ 2867402 w 7050712"/>
                <a:gd name="connsiteY34" fmla="*/ 6124353 h 6124353"/>
                <a:gd name="connsiteX35" fmla="*/ 38826 w 7050712"/>
                <a:gd name="connsiteY35" fmla="*/ 6124353 h 6124353"/>
                <a:gd name="connsiteX36" fmla="*/ 14060 w 7050712"/>
                <a:gd name="connsiteY36" fmla="*/ 6091597 h 6124353"/>
                <a:gd name="connsiteX37" fmla="*/ 0 w 7050712"/>
                <a:gd name="connsiteY37" fmla="*/ 6024170 h 6124353"/>
                <a:gd name="connsiteX38" fmla="*/ 349737 w 7050712"/>
                <a:gd name="connsiteY38" fmla="*/ 5732348 h 6124353"/>
                <a:gd name="connsiteX39" fmla="*/ 1457236 w 7050712"/>
                <a:gd name="connsiteY39" fmla="*/ 5090339 h 6124353"/>
                <a:gd name="connsiteX40" fmla="*/ 2768748 w 7050712"/>
                <a:gd name="connsiteY40" fmla="*/ 3514500 h 6124353"/>
                <a:gd name="connsiteX41" fmla="*/ 2768748 w 7050712"/>
                <a:gd name="connsiteY41" fmla="*/ 3339407 h 6124353"/>
                <a:gd name="connsiteX42" fmla="*/ 1544670 w 7050712"/>
                <a:gd name="connsiteY42" fmla="*/ 1238288 h 6124353"/>
                <a:gd name="connsiteX43" fmla="*/ 612039 w 7050712"/>
                <a:gd name="connsiteY43" fmla="*/ 450369 h 6124353"/>
                <a:gd name="connsiteX44" fmla="*/ 145724 w 7050712"/>
                <a:gd name="connsiteY44" fmla="*/ 129365 h 6124353"/>
                <a:gd name="connsiteX45" fmla="*/ 189896 w 7050712"/>
                <a:gd name="connsiteY45" fmla="*/ 31331 h 6124353"/>
                <a:gd name="connsiteX46" fmla="*/ 228775 w 7050712"/>
                <a:gd name="connsiteY46" fmla="*/ 0 h 6124353"/>
                <a:gd name="connsiteX0" fmla="*/ 228775 w 7050712"/>
                <a:gd name="connsiteY0" fmla="*/ 0 h 6124353"/>
                <a:gd name="connsiteX1" fmla="*/ 3674256 w 7050712"/>
                <a:gd name="connsiteY1" fmla="*/ 0 h 6124353"/>
                <a:gd name="connsiteX2" fmla="*/ 3679520 w 7050712"/>
                <a:gd name="connsiteY2" fmla="*/ 1693 h 6124353"/>
                <a:gd name="connsiteX3" fmla="*/ 3788812 w 7050712"/>
                <a:gd name="connsiteY3" fmla="*/ 158547 h 6124353"/>
                <a:gd name="connsiteX4" fmla="*/ 3526510 w 7050712"/>
                <a:gd name="connsiteY4" fmla="*/ 421187 h 6124353"/>
                <a:gd name="connsiteX5" fmla="*/ 3264208 w 7050712"/>
                <a:gd name="connsiteY5" fmla="*/ 683827 h 6124353"/>
                <a:gd name="connsiteX6" fmla="*/ 3992825 w 7050712"/>
                <a:gd name="connsiteY6" fmla="*/ 1967844 h 6124353"/>
                <a:gd name="connsiteX7" fmla="*/ 4109404 w 7050712"/>
                <a:gd name="connsiteY7" fmla="*/ 1967844 h 6124353"/>
                <a:gd name="connsiteX8" fmla="*/ 4838022 w 7050712"/>
                <a:gd name="connsiteY8" fmla="*/ 975649 h 6124353"/>
                <a:gd name="connsiteX9" fmla="*/ 4663154 w 7050712"/>
                <a:gd name="connsiteY9" fmla="*/ 450369 h 6124353"/>
                <a:gd name="connsiteX10" fmla="*/ 4196838 w 7050712"/>
                <a:gd name="connsiteY10" fmla="*/ 158547 h 6124353"/>
                <a:gd name="connsiteX11" fmla="*/ 4302488 w 7050712"/>
                <a:gd name="connsiteY11" fmla="*/ 12636 h 6124353"/>
                <a:gd name="connsiteX12" fmla="*/ 4332963 w 7050712"/>
                <a:gd name="connsiteY12" fmla="*/ 0 h 6124353"/>
                <a:gd name="connsiteX13" fmla="*/ 6099287 w 7050712"/>
                <a:gd name="connsiteY13" fmla="*/ 6794 h 6124353"/>
                <a:gd name="connsiteX14" fmla="*/ 6097321 w 7050712"/>
                <a:gd name="connsiteY14" fmla="*/ 600601 h 6124353"/>
                <a:gd name="connsiteX15" fmla="*/ 5450060 w 7050712"/>
                <a:gd name="connsiteY15" fmla="*/ 1150742 h 6124353"/>
                <a:gd name="connsiteX16" fmla="*/ 4371706 w 7050712"/>
                <a:gd name="connsiteY16" fmla="*/ 2376394 h 6124353"/>
                <a:gd name="connsiteX17" fmla="*/ 4342562 w 7050712"/>
                <a:gd name="connsiteY17" fmla="*/ 2493123 h 6124353"/>
                <a:gd name="connsiteX18" fmla="*/ 5799797 w 7050712"/>
                <a:gd name="connsiteY18" fmla="*/ 4915246 h 6124353"/>
                <a:gd name="connsiteX19" fmla="*/ 6790718 w 7050712"/>
                <a:gd name="connsiteY19" fmla="*/ 5673983 h 6124353"/>
                <a:gd name="connsiteX20" fmla="*/ 7006571 w 7050712"/>
                <a:gd name="connsiteY20" fmla="*/ 5740099 h 6124353"/>
                <a:gd name="connsiteX21" fmla="*/ 7050712 w 7050712"/>
                <a:gd name="connsiteY21" fmla="*/ 5759754 h 6124353"/>
                <a:gd name="connsiteX22" fmla="*/ 7050712 w 7050712"/>
                <a:gd name="connsiteY22" fmla="*/ 6124353 h 6124353"/>
                <a:gd name="connsiteX23" fmla="*/ 3404617 w 7050712"/>
                <a:gd name="connsiteY23" fmla="*/ 6124353 h 6124353"/>
                <a:gd name="connsiteX24" fmla="*/ 3385511 w 7050712"/>
                <a:gd name="connsiteY24" fmla="*/ 6110919 h 6124353"/>
                <a:gd name="connsiteX25" fmla="*/ 3322497 w 7050712"/>
                <a:gd name="connsiteY25" fmla="*/ 5994988 h 6124353"/>
                <a:gd name="connsiteX26" fmla="*/ 3672234 w 7050712"/>
                <a:gd name="connsiteY26" fmla="*/ 5703166 h 6124353"/>
                <a:gd name="connsiteX27" fmla="*/ 3847102 w 7050712"/>
                <a:gd name="connsiteY27" fmla="*/ 5119522 h 6124353"/>
                <a:gd name="connsiteX28" fmla="*/ 3147629 w 7050712"/>
                <a:gd name="connsiteY28" fmla="*/ 3981416 h 6124353"/>
                <a:gd name="connsiteX29" fmla="*/ 3031050 w 7050712"/>
                <a:gd name="connsiteY29" fmla="*/ 3952233 h 6124353"/>
                <a:gd name="connsiteX30" fmla="*/ 2185853 w 7050712"/>
                <a:gd name="connsiteY30" fmla="*/ 5265433 h 6124353"/>
                <a:gd name="connsiteX31" fmla="*/ 2739603 w 7050712"/>
                <a:gd name="connsiteY31" fmla="*/ 5761530 h 6124353"/>
                <a:gd name="connsiteX32" fmla="*/ 2972761 w 7050712"/>
                <a:gd name="connsiteY32" fmla="*/ 5994988 h 6124353"/>
                <a:gd name="connsiteX33" fmla="*/ 2891304 w 7050712"/>
                <a:gd name="connsiteY33" fmla="*/ 6110919 h 6124353"/>
                <a:gd name="connsiteX34" fmla="*/ 2867402 w 7050712"/>
                <a:gd name="connsiteY34" fmla="*/ 6124353 h 6124353"/>
                <a:gd name="connsiteX35" fmla="*/ 38826 w 7050712"/>
                <a:gd name="connsiteY35" fmla="*/ 6124353 h 6124353"/>
                <a:gd name="connsiteX36" fmla="*/ 14060 w 7050712"/>
                <a:gd name="connsiteY36" fmla="*/ 6091597 h 6124353"/>
                <a:gd name="connsiteX37" fmla="*/ 0 w 7050712"/>
                <a:gd name="connsiteY37" fmla="*/ 6024170 h 6124353"/>
                <a:gd name="connsiteX38" fmla="*/ 349737 w 7050712"/>
                <a:gd name="connsiteY38" fmla="*/ 5732348 h 6124353"/>
                <a:gd name="connsiteX39" fmla="*/ 1457236 w 7050712"/>
                <a:gd name="connsiteY39" fmla="*/ 5090339 h 6124353"/>
                <a:gd name="connsiteX40" fmla="*/ 2768748 w 7050712"/>
                <a:gd name="connsiteY40" fmla="*/ 3514500 h 6124353"/>
                <a:gd name="connsiteX41" fmla="*/ 2768748 w 7050712"/>
                <a:gd name="connsiteY41" fmla="*/ 3339407 h 6124353"/>
                <a:gd name="connsiteX42" fmla="*/ 1544670 w 7050712"/>
                <a:gd name="connsiteY42" fmla="*/ 1238288 h 6124353"/>
                <a:gd name="connsiteX43" fmla="*/ 612039 w 7050712"/>
                <a:gd name="connsiteY43" fmla="*/ 450369 h 6124353"/>
                <a:gd name="connsiteX44" fmla="*/ 145724 w 7050712"/>
                <a:gd name="connsiteY44" fmla="*/ 129365 h 6124353"/>
                <a:gd name="connsiteX45" fmla="*/ 189896 w 7050712"/>
                <a:gd name="connsiteY45" fmla="*/ 31331 h 6124353"/>
                <a:gd name="connsiteX46" fmla="*/ 228775 w 7050712"/>
                <a:gd name="connsiteY46" fmla="*/ 0 h 6124353"/>
                <a:gd name="connsiteX0" fmla="*/ 228775 w 7050712"/>
                <a:gd name="connsiteY0" fmla="*/ 0 h 6124353"/>
                <a:gd name="connsiteX1" fmla="*/ 3674256 w 7050712"/>
                <a:gd name="connsiteY1" fmla="*/ 0 h 6124353"/>
                <a:gd name="connsiteX2" fmla="*/ 3679520 w 7050712"/>
                <a:gd name="connsiteY2" fmla="*/ 1693 h 6124353"/>
                <a:gd name="connsiteX3" fmla="*/ 3788812 w 7050712"/>
                <a:gd name="connsiteY3" fmla="*/ 158547 h 6124353"/>
                <a:gd name="connsiteX4" fmla="*/ 3526510 w 7050712"/>
                <a:gd name="connsiteY4" fmla="*/ 421187 h 6124353"/>
                <a:gd name="connsiteX5" fmla="*/ 3264208 w 7050712"/>
                <a:gd name="connsiteY5" fmla="*/ 683827 h 6124353"/>
                <a:gd name="connsiteX6" fmla="*/ 3992825 w 7050712"/>
                <a:gd name="connsiteY6" fmla="*/ 1967844 h 6124353"/>
                <a:gd name="connsiteX7" fmla="*/ 4109404 w 7050712"/>
                <a:gd name="connsiteY7" fmla="*/ 1967844 h 6124353"/>
                <a:gd name="connsiteX8" fmla="*/ 4838022 w 7050712"/>
                <a:gd name="connsiteY8" fmla="*/ 975649 h 6124353"/>
                <a:gd name="connsiteX9" fmla="*/ 4663154 w 7050712"/>
                <a:gd name="connsiteY9" fmla="*/ 450369 h 6124353"/>
                <a:gd name="connsiteX10" fmla="*/ 4196838 w 7050712"/>
                <a:gd name="connsiteY10" fmla="*/ 158547 h 6124353"/>
                <a:gd name="connsiteX11" fmla="*/ 4302488 w 7050712"/>
                <a:gd name="connsiteY11" fmla="*/ 12636 h 6124353"/>
                <a:gd name="connsiteX12" fmla="*/ 4332963 w 7050712"/>
                <a:gd name="connsiteY12" fmla="*/ 0 h 6124353"/>
                <a:gd name="connsiteX13" fmla="*/ 6099287 w 7050712"/>
                <a:gd name="connsiteY13" fmla="*/ 0 h 6124353"/>
                <a:gd name="connsiteX14" fmla="*/ 6097321 w 7050712"/>
                <a:gd name="connsiteY14" fmla="*/ 600601 h 6124353"/>
                <a:gd name="connsiteX15" fmla="*/ 5450060 w 7050712"/>
                <a:gd name="connsiteY15" fmla="*/ 1150742 h 6124353"/>
                <a:gd name="connsiteX16" fmla="*/ 4371706 w 7050712"/>
                <a:gd name="connsiteY16" fmla="*/ 2376394 h 6124353"/>
                <a:gd name="connsiteX17" fmla="*/ 4342562 w 7050712"/>
                <a:gd name="connsiteY17" fmla="*/ 2493123 h 6124353"/>
                <a:gd name="connsiteX18" fmla="*/ 5799797 w 7050712"/>
                <a:gd name="connsiteY18" fmla="*/ 4915246 h 6124353"/>
                <a:gd name="connsiteX19" fmla="*/ 6790718 w 7050712"/>
                <a:gd name="connsiteY19" fmla="*/ 5673983 h 6124353"/>
                <a:gd name="connsiteX20" fmla="*/ 7006571 w 7050712"/>
                <a:gd name="connsiteY20" fmla="*/ 5740099 h 6124353"/>
                <a:gd name="connsiteX21" fmla="*/ 7050712 w 7050712"/>
                <a:gd name="connsiteY21" fmla="*/ 5759754 h 6124353"/>
                <a:gd name="connsiteX22" fmla="*/ 7050712 w 7050712"/>
                <a:gd name="connsiteY22" fmla="*/ 6124353 h 6124353"/>
                <a:gd name="connsiteX23" fmla="*/ 3404617 w 7050712"/>
                <a:gd name="connsiteY23" fmla="*/ 6124353 h 6124353"/>
                <a:gd name="connsiteX24" fmla="*/ 3385511 w 7050712"/>
                <a:gd name="connsiteY24" fmla="*/ 6110919 h 6124353"/>
                <a:gd name="connsiteX25" fmla="*/ 3322497 w 7050712"/>
                <a:gd name="connsiteY25" fmla="*/ 5994988 h 6124353"/>
                <a:gd name="connsiteX26" fmla="*/ 3672234 w 7050712"/>
                <a:gd name="connsiteY26" fmla="*/ 5703166 h 6124353"/>
                <a:gd name="connsiteX27" fmla="*/ 3847102 w 7050712"/>
                <a:gd name="connsiteY27" fmla="*/ 5119522 h 6124353"/>
                <a:gd name="connsiteX28" fmla="*/ 3147629 w 7050712"/>
                <a:gd name="connsiteY28" fmla="*/ 3981416 h 6124353"/>
                <a:gd name="connsiteX29" fmla="*/ 3031050 w 7050712"/>
                <a:gd name="connsiteY29" fmla="*/ 3952233 h 6124353"/>
                <a:gd name="connsiteX30" fmla="*/ 2185853 w 7050712"/>
                <a:gd name="connsiteY30" fmla="*/ 5265433 h 6124353"/>
                <a:gd name="connsiteX31" fmla="*/ 2739603 w 7050712"/>
                <a:gd name="connsiteY31" fmla="*/ 5761530 h 6124353"/>
                <a:gd name="connsiteX32" fmla="*/ 2972761 w 7050712"/>
                <a:gd name="connsiteY32" fmla="*/ 5994988 h 6124353"/>
                <a:gd name="connsiteX33" fmla="*/ 2891304 w 7050712"/>
                <a:gd name="connsiteY33" fmla="*/ 6110919 h 6124353"/>
                <a:gd name="connsiteX34" fmla="*/ 2867402 w 7050712"/>
                <a:gd name="connsiteY34" fmla="*/ 6124353 h 6124353"/>
                <a:gd name="connsiteX35" fmla="*/ 38826 w 7050712"/>
                <a:gd name="connsiteY35" fmla="*/ 6124353 h 6124353"/>
                <a:gd name="connsiteX36" fmla="*/ 14060 w 7050712"/>
                <a:gd name="connsiteY36" fmla="*/ 6091597 h 6124353"/>
                <a:gd name="connsiteX37" fmla="*/ 0 w 7050712"/>
                <a:gd name="connsiteY37" fmla="*/ 6024170 h 6124353"/>
                <a:gd name="connsiteX38" fmla="*/ 349737 w 7050712"/>
                <a:gd name="connsiteY38" fmla="*/ 5732348 h 6124353"/>
                <a:gd name="connsiteX39" fmla="*/ 1457236 w 7050712"/>
                <a:gd name="connsiteY39" fmla="*/ 5090339 h 6124353"/>
                <a:gd name="connsiteX40" fmla="*/ 2768748 w 7050712"/>
                <a:gd name="connsiteY40" fmla="*/ 3514500 h 6124353"/>
                <a:gd name="connsiteX41" fmla="*/ 2768748 w 7050712"/>
                <a:gd name="connsiteY41" fmla="*/ 3339407 h 6124353"/>
                <a:gd name="connsiteX42" fmla="*/ 1544670 w 7050712"/>
                <a:gd name="connsiteY42" fmla="*/ 1238288 h 6124353"/>
                <a:gd name="connsiteX43" fmla="*/ 612039 w 7050712"/>
                <a:gd name="connsiteY43" fmla="*/ 450369 h 6124353"/>
                <a:gd name="connsiteX44" fmla="*/ 145724 w 7050712"/>
                <a:gd name="connsiteY44" fmla="*/ 129365 h 6124353"/>
                <a:gd name="connsiteX45" fmla="*/ 189896 w 7050712"/>
                <a:gd name="connsiteY45" fmla="*/ 31331 h 6124353"/>
                <a:gd name="connsiteX46" fmla="*/ 228775 w 7050712"/>
                <a:gd name="connsiteY46" fmla="*/ 0 h 6124353"/>
                <a:gd name="connsiteX0" fmla="*/ 228775 w 7050712"/>
                <a:gd name="connsiteY0" fmla="*/ 0 h 6124353"/>
                <a:gd name="connsiteX1" fmla="*/ 3674256 w 7050712"/>
                <a:gd name="connsiteY1" fmla="*/ 0 h 6124353"/>
                <a:gd name="connsiteX2" fmla="*/ 3679520 w 7050712"/>
                <a:gd name="connsiteY2" fmla="*/ 1693 h 6124353"/>
                <a:gd name="connsiteX3" fmla="*/ 3788812 w 7050712"/>
                <a:gd name="connsiteY3" fmla="*/ 158547 h 6124353"/>
                <a:gd name="connsiteX4" fmla="*/ 3526510 w 7050712"/>
                <a:gd name="connsiteY4" fmla="*/ 421187 h 6124353"/>
                <a:gd name="connsiteX5" fmla="*/ 3264208 w 7050712"/>
                <a:gd name="connsiteY5" fmla="*/ 683827 h 6124353"/>
                <a:gd name="connsiteX6" fmla="*/ 3992825 w 7050712"/>
                <a:gd name="connsiteY6" fmla="*/ 1967844 h 6124353"/>
                <a:gd name="connsiteX7" fmla="*/ 4109404 w 7050712"/>
                <a:gd name="connsiteY7" fmla="*/ 1967844 h 6124353"/>
                <a:gd name="connsiteX8" fmla="*/ 4838022 w 7050712"/>
                <a:gd name="connsiteY8" fmla="*/ 975649 h 6124353"/>
                <a:gd name="connsiteX9" fmla="*/ 4663154 w 7050712"/>
                <a:gd name="connsiteY9" fmla="*/ 450369 h 6124353"/>
                <a:gd name="connsiteX10" fmla="*/ 4196838 w 7050712"/>
                <a:gd name="connsiteY10" fmla="*/ 158547 h 6124353"/>
                <a:gd name="connsiteX11" fmla="*/ 4302488 w 7050712"/>
                <a:gd name="connsiteY11" fmla="*/ 12636 h 6124353"/>
                <a:gd name="connsiteX12" fmla="*/ 4332963 w 7050712"/>
                <a:gd name="connsiteY12" fmla="*/ 0 h 6124353"/>
                <a:gd name="connsiteX13" fmla="*/ 6099287 w 7050712"/>
                <a:gd name="connsiteY13" fmla="*/ 0 h 6124353"/>
                <a:gd name="connsiteX14" fmla="*/ 6097321 w 7050712"/>
                <a:gd name="connsiteY14" fmla="*/ 600601 h 6124353"/>
                <a:gd name="connsiteX15" fmla="*/ 5450060 w 7050712"/>
                <a:gd name="connsiteY15" fmla="*/ 1150742 h 6124353"/>
                <a:gd name="connsiteX16" fmla="*/ 4371706 w 7050712"/>
                <a:gd name="connsiteY16" fmla="*/ 2376394 h 6124353"/>
                <a:gd name="connsiteX17" fmla="*/ 4342562 w 7050712"/>
                <a:gd name="connsiteY17" fmla="*/ 2493123 h 6124353"/>
                <a:gd name="connsiteX18" fmla="*/ 5799797 w 7050712"/>
                <a:gd name="connsiteY18" fmla="*/ 4915246 h 6124353"/>
                <a:gd name="connsiteX19" fmla="*/ 7006571 w 7050712"/>
                <a:gd name="connsiteY19" fmla="*/ 5740099 h 6124353"/>
                <a:gd name="connsiteX20" fmla="*/ 7050712 w 7050712"/>
                <a:gd name="connsiteY20" fmla="*/ 5759754 h 6124353"/>
                <a:gd name="connsiteX21" fmla="*/ 7050712 w 7050712"/>
                <a:gd name="connsiteY21" fmla="*/ 6124353 h 6124353"/>
                <a:gd name="connsiteX22" fmla="*/ 3404617 w 7050712"/>
                <a:gd name="connsiteY22" fmla="*/ 6124353 h 6124353"/>
                <a:gd name="connsiteX23" fmla="*/ 3385511 w 7050712"/>
                <a:gd name="connsiteY23" fmla="*/ 6110919 h 6124353"/>
                <a:gd name="connsiteX24" fmla="*/ 3322497 w 7050712"/>
                <a:gd name="connsiteY24" fmla="*/ 5994988 h 6124353"/>
                <a:gd name="connsiteX25" fmla="*/ 3672234 w 7050712"/>
                <a:gd name="connsiteY25" fmla="*/ 5703166 h 6124353"/>
                <a:gd name="connsiteX26" fmla="*/ 3847102 w 7050712"/>
                <a:gd name="connsiteY26" fmla="*/ 5119522 h 6124353"/>
                <a:gd name="connsiteX27" fmla="*/ 3147629 w 7050712"/>
                <a:gd name="connsiteY27" fmla="*/ 3981416 h 6124353"/>
                <a:gd name="connsiteX28" fmla="*/ 3031050 w 7050712"/>
                <a:gd name="connsiteY28" fmla="*/ 3952233 h 6124353"/>
                <a:gd name="connsiteX29" fmla="*/ 2185853 w 7050712"/>
                <a:gd name="connsiteY29" fmla="*/ 5265433 h 6124353"/>
                <a:gd name="connsiteX30" fmla="*/ 2739603 w 7050712"/>
                <a:gd name="connsiteY30" fmla="*/ 5761530 h 6124353"/>
                <a:gd name="connsiteX31" fmla="*/ 2972761 w 7050712"/>
                <a:gd name="connsiteY31" fmla="*/ 5994988 h 6124353"/>
                <a:gd name="connsiteX32" fmla="*/ 2891304 w 7050712"/>
                <a:gd name="connsiteY32" fmla="*/ 6110919 h 6124353"/>
                <a:gd name="connsiteX33" fmla="*/ 2867402 w 7050712"/>
                <a:gd name="connsiteY33" fmla="*/ 6124353 h 6124353"/>
                <a:gd name="connsiteX34" fmla="*/ 38826 w 7050712"/>
                <a:gd name="connsiteY34" fmla="*/ 6124353 h 6124353"/>
                <a:gd name="connsiteX35" fmla="*/ 14060 w 7050712"/>
                <a:gd name="connsiteY35" fmla="*/ 6091597 h 6124353"/>
                <a:gd name="connsiteX36" fmla="*/ 0 w 7050712"/>
                <a:gd name="connsiteY36" fmla="*/ 6024170 h 6124353"/>
                <a:gd name="connsiteX37" fmla="*/ 349737 w 7050712"/>
                <a:gd name="connsiteY37" fmla="*/ 5732348 h 6124353"/>
                <a:gd name="connsiteX38" fmla="*/ 1457236 w 7050712"/>
                <a:gd name="connsiteY38" fmla="*/ 5090339 h 6124353"/>
                <a:gd name="connsiteX39" fmla="*/ 2768748 w 7050712"/>
                <a:gd name="connsiteY39" fmla="*/ 3514500 h 6124353"/>
                <a:gd name="connsiteX40" fmla="*/ 2768748 w 7050712"/>
                <a:gd name="connsiteY40" fmla="*/ 3339407 h 6124353"/>
                <a:gd name="connsiteX41" fmla="*/ 1544670 w 7050712"/>
                <a:gd name="connsiteY41" fmla="*/ 1238288 h 6124353"/>
                <a:gd name="connsiteX42" fmla="*/ 612039 w 7050712"/>
                <a:gd name="connsiteY42" fmla="*/ 450369 h 6124353"/>
                <a:gd name="connsiteX43" fmla="*/ 145724 w 7050712"/>
                <a:gd name="connsiteY43" fmla="*/ 129365 h 6124353"/>
                <a:gd name="connsiteX44" fmla="*/ 189896 w 7050712"/>
                <a:gd name="connsiteY44" fmla="*/ 31331 h 6124353"/>
                <a:gd name="connsiteX45" fmla="*/ 228775 w 7050712"/>
                <a:gd name="connsiteY45" fmla="*/ 0 h 6124353"/>
                <a:gd name="connsiteX0" fmla="*/ 228775 w 7050712"/>
                <a:gd name="connsiteY0" fmla="*/ 0 h 6124353"/>
                <a:gd name="connsiteX1" fmla="*/ 3674256 w 7050712"/>
                <a:gd name="connsiteY1" fmla="*/ 0 h 6124353"/>
                <a:gd name="connsiteX2" fmla="*/ 3679520 w 7050712"/>
                <a:gd name="connsiteY2" fmla="*/ 1693 h 6124353"/>
                <a:gd name="connsiteX3" fmla="*/ 3788812 w 7050712"/>
                <a:gd name="connsiteY3" fmla="*/ 158547 h 6124353"/>
                <a:gd name="connsiteX4" fmla="*/ 3526510 w 7050712"/>
                <a:gd name="connsiteY4" fmla="*/ 421187 h 6124353"/>
                <a:gd name="connsiteX5" fmla="*/ 3264208 w 7050712"/>
                <a:gd name="connsiteY5" fmla="*/ 683827 h 6124353"/>
                <a:gd name="connsiteX6" fmla="*/ 3992825 w 7050712"/>
                <a:gd name="connsiteY6" fmla="*/ 1967844 h 6124353"/>
                <a:gd name="connsiteX7" fmla="*/ 4109404 w 7050712"/>
                <a:gd name="connsiteY7" fmla="*/ 1967844 h 6124353"/>
                <a:gd name="connsiteX8" fmla="*/ 4838022 w 7050712"/>
                <a:gd name="connsiteY8" fmla="*/ 975649 h 6124353"/>
                <a:gd name="connsiteX9" fmla="*/ 4663154 w 7050712"/>
                <a:gd name="connsiteY9" fmla="*/ 450369 h 6124353"/>
                <a:gd name="connsiteX10" fmla="*/ 4196838 w 7050712"/>
                <a:gd name="connsiteY10" fmla="*/ 158547 h 6124353"/>
                <a:gd name="connsiteX11" fmla="*/ 4302488 w 7050712"/>
                <a:gd name="connsiteY11" fmla="*/ 12636 h 6124353"/>
                <a:gd name="connsiteX12" fmla="*/ 4332963 w 7050712"/>
                <a:gd name="connsiteY12" fmla="*/ 0 h 6124353"/>
                <a:gd name="connsiteX13" fmla="*/ 6099287 w 7050712"/>
                <a:gd name="connsiteY13" fmla="*/ 0 h 6124353"/>
                <a:gd name="connsiteX14" fmla="*/ 6097321 w 7050712"/>
                <a:gd name="connsiteY14" fmla="*/ 600601 h 6124353"/>
                <a:gd name="connsiteX15" fmla="*/ 5450060 w 7050712"/>
                <a:gd name="connsiteY15" fmla="*/ 1150742 h 6124353"/>
                <a:gd name="connsiteX16" fmla="*/ 4371706 w 7050712"/>
                <a:gd name="connsiteY16" fmla="*/ 2376394 h 6124353"/>
                <a:gd name="connsiteX17" fmla="*/ 4342562 w 7050712"/>
                <a:gd name="connsiteY17" fmla="*/ 2493123 h 6124353"/>
                <a:gd name="connsiteX18" fmla="*/ 5799797 w 7050712"/>
                <a:gd name="connsiteY18" fmla="*/ 4915246 h 6124353"/>
                <a:gd name="connsiteX19" fmla="*/ 7006571 w 7050712"/>
                <a:gd name="connsiteY19" fmla="*/ 5740099 h 6124353"/>
                <a:gd name="connsiteX20" fmla="*/ 7050712 w 7050712"/>
                <a:gd name="connsiteY20" fmla="*/ 6124353 h 6124353"/>
                <a:gd name="connsiteX21" fmla="*/ 3404617 w 7050712"/>
                <a:gd name="connsiteY21" fmla="*/ 6124353 h 6124353"/>
                <a:gd name="connsiteX22" fmla="*/ 3385511 w 7050712"/>
                <a:gd name="connsiteY22" fmla="*/ 6110919 h 6124353"/>
                <a:gd name="connsiteX23" fmla="*/ 3322497 w 7050712"/>
                <a:gd name="connsiteY23" fmla="*/ 5994988 h 6124353"/>
                <a:gd name="connsiteX24" fmla="*/ 3672234 w 7050712"/>
                <a:gd name="connsiteY24" fmla="*/ 5703166 h 6124353"/>
                <a:gd name="connsiteX25" fmla="*/ 3847102 w 7050712"/>
                <a:gd name="connsiteY25" fmla="*/ 5119522 h 6124353"/>
                <a:gd name="connsiteX26" fmla="*/ 3147629 w 7050712"/>
                <a:gd name="connsiteY26" fmla="*/ 3981416 h 6124353"/>
                <a:gd name="connsiteX27" fmla="*/ 3031050 w 7050712"/>
                <a:gd name="connsiteY27" fmla="*/ 3952233 h 6124353"/>
                <a:gd name="connsiteX28" fmla="*/ 2185853 w 7050712"/>
                <a:gd name="connsiteY28" fmla="*/ 5265433 h 6124353"/>
                <a:gd name="connsiteX29" fmla="*/ 2739603 w 7050712"/>
                <a:gd name="connsiteY29" fmla="*/ 5761530 h 6124353"/>
                <a:gd name="connsiteX30" fmla="*/ 2972761 w 7050712"/>
                <a:gd name="connsiteY30" fmla="*/ 5994988 h 6124353"/>
                <a:gd name="connsiteX31" fmla="*/ 2891304 w 7050712"/>
                <a:gd name="connsiteY31" fmla="*/ 6110919 h 6124353"/>
                <a:gd name="connsiteX32" fmla="*/ 2867402 w 7050712"/>
                <a:gd name="connsiteY32" fmla="*/ 6124353 h 6124353"/>
                <a:gd name="connsiteX33" fmla="*/ 38826 w 7050712"/>
                <a:gd name="connsiteY33" fmla="*/ 6124353 h 6124353"/>
                <a:gd name="connsiteX34" fmla="*/ 14060 w 7050712"/>
                <a:gd name="connsiteY34" fmla="*/ 6091597 h 6124353"/>
                <a:gd name="connsiteX35" fmla="*/ 0 w 7050712"/>
                <a:gd name="connsiteY35" fmla="*/ 6024170 h 6124353"/>
                <a:gd name="connsiteX36" fmla="*/ 349737 w 7050712"/>
                <a:gd name="connsiteY36" fmla="*/ 5732348 h 6124353"/>
                <a:gd name="connsiteX37" fmla="*/ 1457236 w 7050712"/>
                <a:gd name="connsiteY37" fmla="*/ 5090339 h 6124353"/>
                <a:gd name="connsiteX38" fmla="*/ 2768748 w 7050712"/>
                <a:gd name="connsiteY38" fmla="*/ 3514500 h 6124353"/>
                <a:gd name="connsiteX39" fmla="*/ 2768748 w 7050712"/>
                <a:gd name="connsiteY39" fmla="*/ 3339407 h 6124353"/>
                <a:gd name="connsiteX40" fmla="*/ 1544670 w 7050712"/>
                <a:gd name="connsiteY40" fmla="*/ 1238288 h 6124353"/>
                <a:gd name="connsiteX41" fmla="*/ 612039 w 7050712"/>
                <a:gd name="connsiteY41" fmla="*/ 450369 h 6124353"/>
                <a:gd name="connsiteX42" fmla="*/ 145724 w 7050712"/>
                <a:gd name="connsiteY42" fmla="*/ 129365 h 6124353"/>
                <a:gd name="connsiteX43" fmla="*/ 189896 w 7050712"/>
                <a:gd name="connsiteY43" fmla="*/ 31331 h 6124353"/>
                <a:gd name="connsiteX44" fmla="*/ 228775 w 7050712"/>
                <a:gd name="connsiteY44" fmla="*/ 0 h 6124353"/>
                <a:gd name="connsiteX0" fmla="*/ 228775 w 7006571"/>
                <a:gd name="connsiteY0" fmla="*/ 0 h 6135598"/>
                <a:gd name="connsiteX1" fmla="*/ 3674256 w 7006571"/>
                <a:gd name="connsiteY1" fmla="*/ 0 h 6135598"/>
                <a:gd name="connsiteX2" fmla="*/ 3679520 w 7006571"/>
                <a:gd name="connsiteY2" fmla="*/ 1693 h 6135598"/>
                <a:gd name="connsiteX3" fmla="*/ 3788812 w 7006571"/>
                <a:gd name="connsiteY3" fmla="*/ 158547 h 6135598"/>
                <a:gd name="connsiteX4" fmla="*/ 3526510 w 7006571"/>
                <a:gd name="connsiteY4" fmla="*/ 421187 h 6135598"/>
                <a:gd name="connsiteX5" fmla="*/ 3264208 w 7006571"/>
                <a:gd name="connsiteY5" fmla="*/ 683827 h 6135598"/>
                <a:gd name="connsiteX6" fmla="*/ 3992825 w 7006571"/>
                <a:gd name="connsiteY6" fmla="*/ 1967844 h 6135598"/>
                <a:gd name="connsiteX7" fmla="*/ 4109404 w 7006571"/>
                <a:gd name="connsiteY7" fmla="*/ 1967844 h 6135598"/>
                <a:gd name="connsiteX8" fmla="*/ 4838022 w 7006571"/>
                <a:gd name="connsiteY8" fmla="*/ 975649 h 6135598"/>
                <a:gd name="connsiteX9" fmla="*/ 4663154 w 7006571"/>
                <a:gd name="connsiteY9" fmla="*/ 450369 h 6135598"/>
                <a:gd name="connsiteX10" fmla="*/ 4196838 w 7006571"/>
                <a:gd name="connsiteY10" fmla="*/ 158547 h 6135598"/>
                <a:gd name="connsiteX11" fmla="*/ 4302488 w 7006571"/>
                <a:gd name="connsiteY11" fmla="*/ 12636 h 6135598"/>
                <a:gd name="connsiteX12" fmla="*/ 4332963 w 7006571"/>
                <a:gd name="connsiteY12" fmla="*/ 0 h 6135598"/>
                <a:gd name="connsiteX13" fmla="*/ 6099287 w 7006571"/>
                <a:gd name="connsiteY13" fmla="*/ 0 h 6135598"/>
                <a:gd name="connsiteX14" fmla="*/ 6097321 w 7006571"/>
                <a:gd name="connsiteY14" fmla="*/ 600601 h 6135598"/>
                <a:gd name="connsiteX15" fmla="*/ 5450060 w 7006571"/>
                <a:gd name="connsiteY15" fmla="*/ 1150742 h 6135598"/>
                <a:gd name="connsiteX16" fmla="*/ 4371706 w 7006571"/>
                <a:gd name="connsiteY16" fmla="*/ 2376394 h 6135598"/>
                <a:gd name="connsiteX17" fmla="*/ 4342562 w 7006571"/>
                <a:gd name="connsiteY17" fmla="*/ 2493123 h 6135598"/>
                <a:gd name="connsiteX18" fmla="*/ 5799797 w 7006571"/>
                <a:gd name="connsiteY18" fmla="*/ 4915246 h 6135598"/>
                <a:gd name="connsiteX19" fmla="*/ 7006571 w 7006571"/>
                <a:gd name="connsiteY19" fmla="*/ 5740099 h 6135598"/>
                <a:gd name="connsiteX20" fmla="*/ 6077958 w 7006571"/>
                <a:gd name="connsiteY20" fmla="*/ 6135598 h 6135598"/>
                <a:gd name="connsiteX21" fmla="*/ 3404617 w 7006571"/>
                <a:gd name="connsiteY21" fmla="*/ 6124353 h 6135598"/>
                <a:gd name="connsiteX22" fmla="*/ 3385511 w 7006571"/>
                <a:gd name="connsiteY22" fmla="*/ 6110919 h 6135598"/>
                <a:gd name="connsiteX23" fmla="*/ 3322497 w 7006571"/>
                <a:gd name="connsiteY23" fmla="*/ 5994988 h 6135598"/>
                <a:gd name="connsiteX24" fmla="*/ 3672234 w 7006571"/>
                <a:gd name="connsiteY24" fmla="*/ 5703166 h 6135598"/>
                <a:gd name="connsiteX25" fmla="*/ 3847102 w 7006571"/>
                <a:gd name="connsiteY25" fmla="*/ 5119522 h 6135598"/>
                <a:gd name="connsiteX26" fmla="*/ 3147629 w 7006571"/>
                <a:gd name="connsiteY26" fmla="*/ 3981416 h 6135598"/>
                <a:gd name="connsiteX27" fmla="*/ 3031050 w 7006571"/>
                <a:gd name="connsiteY27" fmla="*/ 3952233 h 6135598"/>
                <a:gd name="connsiteX28" fmla="*/ 2185853 w 7006571"/>
                <a:gd name="connsiteY28" fmla="*/ 5265433 h 6135598"/>
                <a:gd name="connsiteX29" fmla="*/ 2739603 w 7006571"/>
                <a:gd name="connsiteY29" fmla="*/ 5761530 h 6135598"/>
                <a:gd name="connsiteX30" fmla="*/ 2972761 w 7006571"/>
                <a:gd name="connsiteY30" fmla="*/ 5994988 h 6135598"/>
                <a:gd name="connsiteX31" fmla="*/ 2891304 w 7006571"/>
                <a:gd name="connsiteY31" fmla="*/ 6110919 h 6135598"/>
                <a:gd name="connsiteX32" fmla="*/ 2867402 w 7006571"/>
                <a:gd name="connsiteY32" fmla="*/ 6124353 h 6135598"/>
                <a:gd name="connsiteX33" fmla="*/ 38826 w 7006571"/>
                <a:gd name="connsiteY33" fmla="*/ 6124353 h 6135598"/>
                <a:gd name="connsiteX34" fmla="*/ 14060 w 7006571"/>
                <a:gd name="connsiteY34" fmla="*/ 6091597 h 6135598"/>
                <a:gd name="connsiteX35" fmla="*/ 0 w 7006571"/>
                <a:gd name="connsiteY35" fmla="*/ 6024170 h 6135598"/>
                <a:gd name="connsiteX36" fmla="*/ 349737 w 7006571"/>
                <a:gd name="connsiteY36" fmla="*/ 5732348 h 6135598"/>
                <a:gd name="connsiteX37" fmla="*/ 1457236 w 7006571"/>
                <a:gd name="connsiteY37" fmla="*/ 5090339 h 6135598"/>
                <a:gd name="connsiteX38" fmla="*/ 2768748 w 7006571"/>
                <a:gd name="connsiteY38" fmla="*/ 3514500 h 6135598"/>
                <a:gd name="connsiteX39" fmla="*/ 2768748 w 7006571"/>
                <a:gd name="connsiteY39" fmla="*/ 3339407 h 6135598"/>
                <a:gd name="connsiteX40" fmla="*/ 1544670 w 7006571"/>
                <a:gd name="connsiteY40" fmla="*/ 1238288 h 6135598"/>
                <a:gd name="connsiteX41" fmla="*/ 612039 w 7006571"/>
                <a:gd name="connsiteY41" fmla="*/ 450369 h 6135598"/>
                <a:gd name="connsiteX42" fmla="*/ 145724 w 7006571"/>
                <a:gd name="connsiteY42" fmla="*/ 129365 h 6135598"/>
                <a:gd name="connsiteX43" fmla="*/ 189896 w 7006571"/>
                <a:gd name="connsiteY43" fmla="*/ 31331 h 6135598"/>
                <a:gd name="connsiteX44" fmla="*/ 228775 w 7006571"/>
                <a:gd name="connsiteY44" fmla="*/ 0 h 6135598"/>
                <a:gd name="connsiteX0" fmla="*/ 228775 w 6483646"/>
                <a:gd name="connsiteY0" fmla="*/ 0 h 6135598"/>
                <a:gd name="connsiteX1" fmla="*/ 3674256 w 6483646"/>
                <a:gd name="connsiteY1" fmla="*/ 0 h 6135598"/>
                <a:gd name="connsiteX2" fmla="*/ 3679520 w 6483646"/>
                <a:gd name="connsiteY2" fmla="*/ 1693 h 6135598"/>
                <a:gd name="connsiteX3" fmla="*/ 3788812 w 6483646"/>
                <a:gd name="connsiteY3" fmla="*/ 158547 h 6135598"/>
                <a:gd name="connsiteX4" fmla="*/ 3526510 w 6483646"/>
                <a:gd name="connsiteY4" fmla="*/ 421187 h 6135598"/>
                <a:gd name="connsiteX5" fmla="*/ 3264208 w 6483646"/>
                <a:gd name="connsiteY5" fmla="*/ 683827 h 6135598"/>
                <a:gd name="connsiteX6" fmla="*/ 3992825 w 6483646"/>
                <a:gd name="connsiteY6" fmla="*/ 1967844 h 6135598"/>
                <a:gd name="connsiteX7" fmla="*/ 4109404 w 6483646"/>
                <a:gd name="connsiteY7" fmla="*/ 1967844 h 6135598"/>
                <a:gd name="connsiteX8" fmla="*/ 4838022 w 6483646"/>
                <a:gd name="connsiteY8" fmla="*/ 975649 h 6135598"/>
                <a:gd name="connsiteX9" fmla="*/ 4663154 w 6483646"/>
                <a:gd name="connsiteY9" fmla="*/ 450369 h 6135598"/>
                <a:gd name="connsiteX10" fmla="*/ 4196838 w 6483646"/>
                <a:gd name="connsiteY10" fmla="*/ 158547 h 6135598"/>
                <a:gd name="connsiteX11" fmla="*/ 4302488 w 6483646"/>
                <a:gd name="connsiteY11" fmla="*/ 12636 h 6135598"/>
                <a:gd name="connsiteX12" fmla="*/ 4332963 w 6483646"/>
                <a:gd name="connsiteY12" fmla="*/ 0 h 6135598"/>
                <a:gd name="connsiteX13" fmla="*/ 6099287 w 6483646"/>
                <a:gd name="connsiteY13" fmla="*/ 0 h 6135598"/>
                <a:gd name="connsiteX14" fmla="*/ 6097321 w 6483646"/>
                <a:gd name="connsiteY14" fmla="*/ 600601 h 6135598"/>
                <a:gd name="connsiteX15" fmla="*/ 5450060 w 6483646"/>
                <a:gd name="connsiteY15" fmla="*/ 1150742 h 6135598"/>
                <a:gd name="connsiteX16" fmla="*/ 4371706 w 6483646"/>
                <a:gd name="connsiteY16" fmla="*/ 2376394 h 6135598"/>
                <a:gd name="connsiteX17" fmla="*/ 4342562 w 6483646"/>
                <a:gd name="connsiteY17" fmla="*/ 2493123 h 6135598"/>
                <a:gd name="connsiteX18" fmla="*/ 5799797 w 6483646"/>
                <a:gd name="connsiteY18" fmla="*/ 4915246 h 6135598"/>
                <a:gd name="connsiteX19" fmla="*/ 6483646 w 6483646"/>
                <a:gd name="connsiteY19" fmla="*/ 5610774 h 6135598"/>
                <a:gd name="connsiteX20" fmla="*/ 6077958 w 6483646"/>
                <a:gd name="connsiteY20" fmla="*/ 6135598 h 6135598"/>
                <a:gd name="connsiteX21" fmla="*/ 3404617 w 6483646"/>
                <a:gd name="connsiteY21" fmla="*/ 6124353 h 6135598"/>
                <a:gd name="connsiteX22" fmla="*/ 3385511 w 6483646"/>
                <a:gd name="connsiteY22" fmla="*/ 6110919 h 6135598"/>
                <a:gd name="connsiteX23" fmla="*/ 3322497 w 6483646"/>
                <a:gd name="connsiteY23" fmla="*/ 5994988 h 6135598"/>
                <a:gd name="connsiteX24" fmla="*/ 3672234 w 6483646"/>
                <a:gd name="connsiteY24" fmla="*/ 5703166 h 6135598"/>
                <a:gd name="connsiteX25" fmla="*/ 3847102 w 6483646"/>
                <a:gd name="connsiteY25" fmla="*/ 5119522 h 6135598"/>
                <a:gd name="connsiteX26" fmla="*/ 3147629 w 6483646"/>
                <a:gd name="connsiteY26" fmla="*/ 3981416 h 6135598"/>
                <a:gd name="connsiteX27" fmla="*/ 3031050 w 6483646"/>
                <a:gd name="connsiteY27" fmla="*/ 3952233 h 6135598"/>
                <a:gd name="connsiteX28" fmla="*/ 2185853 w 6483646"/>
                <a:gd name="connsiteY28" fmla="*/ 5265433 h 6135598"/>
                <a:gd name="connsiteX29" fmla="*/ 2739603 w 6483646"/>
                <a:gd name="connsiteY29" fmla="*/ 5761530 h 6135598"/>
                <a:gd name="connsiteX30" fmla="*/ 2972761 w 6483646"/>
                <a:gd name="connsiteY30" fmla="*/ 5994988 h 6135598"/>
                <a:gd name="connsiteX31" fmla="*/ 2891304 w 6483646"/>
                <a:gd name="connsiteY31" fmla="*/ 6110919 h 6135598"/>
                <a:gd name="connsiteX32" fmla="*/ 2867402 w 6483646"/>
                <a:gd name="connsiteY32" fmla="*/ 6124353 h 6135598"/>
                <a:gd name="connsiteX33" fmla="*/ 38826 w 6483646"/>
                <a:gd name="connsiteY33" fmla="*/ 6124353 h 6135598"/>
                <a:gd name="connsiteX34" fmla="*/ 14060 w 6483646"/>
                <a:gd name="connsiteY34" fmla="*/ 6091597 h 6135598"/>
                <a:gd name="connsiteX35" fmla="*/ 0 w 6483646"/>
                <a:gd name="connsiteY35" fmla="*/ 6024170 h 6135598"/>
                <a:gd name="connsiteX36" fmla="*/ 349737 w 6483646"/>
                <a:gd name="connsiteY36" fmla="*/ 5732348 h 6135598"/>
                <a:gd name="connsiteX37" fmla="*/ 1457236 w 6483646"/>
                <a:gd name="connsiteY37" fmla="*/ 5090339 h 6135598"/>
                <a:gd name="connsiteX38" fmla="*/ 2768748 w 6483646"/>
                <a:gd name="connsiteY38" fmla="*/ 3514500 h 6135598"/>
                <a:gd name="connsiteX39" fmla="*/ 2768748 w 6483646"/>
                <a:gd name="connsiteY39" fmla="*/ 3339407 h 6135598"/>
                <a:gd name="connsiteX40" fmla="*/ 1544670 w 6483646"/>
                <a:gd name="connsiteY40" fmla="*/ 1238288 h 6135598"/>
                <a:gd name="connsiteX41" fmla="*/ 612039 w 6483646"/>
                <a:gd name="connsiteY41" fmla="*/ 450369 h 6135598"/>
                <a:gd name="connsiteX42" fmla="*/ 145724 w 6483646"/>
                <a:gd name="connsiteY42" fmla="*/ 129365 h 6135598"/>
                <a:gd name="connsiteX43" fmla="*/ 189896 w 6483646"/>
                <a:gd name="connsiteY43" fmla="*/ 31331 h 6135598"/>
                <a:gd name="connsiteX44" fmla="*/ 228775 w 6483646"/>
                <a:gd name="connsiteY44" fmla="*/ 0 h 6135598"/>
                <a:gd name="connsiteX0" fmla="*/ 228775 w 6101292"/>
                <a:gd name="connsiteY0" fmla="*/ 0 h 6135598"/>
                <a:gd name="connsiteX1" fmla="*/ 3674256 w 6101292"/>
                <a:gd name="connsiteY1" fmla="*/ 0 h 6135598"/>
                <a:gd name="connsiteX2" fmla="*/ 3679520 w 6101292"/>
                <a:gd name="connsiteY2" fmla="*/ 1693 h 6135598"/>
                <a:gd name="connsiteX3" fmla="*/ 3788812 w 6101292"/>
                <a:gd name="connsiteY3" fmla="*/ 158547 h 6135598"/>
                <a:gd name="connsiteX4" fmla="*/ 3526510 w 6101292"/>
                <a:gd name="connsiteY4" fmla="*/ 421187 h 6135598"/>
                <a:gd name="connsiteX5" fmla="*/ 3264208 w 6101292"/>
                <a:gd name="connsiteY5" fmla="*/ 683827 h 6135598"/>
                <a:gd name="connsiteX6" fmla="*/ 3992825 w 6101292"/>
                <a:gd name="connsiteY6" fmla="*/ 1967844 h 6135598"/>
                <a:gd name="connsiteX7" fmla="*/ 4109404 w 6101292"/>
                <a:gd name="connsiteY7" fmla="*/ 1967844 h 6135598"/>
                <a:gd name="connsiteX8" fmla="*/ 4838022 w 6101292"/>
                <a:gd name="connsiteY8" fmla="*/ 975649 h 6135598"/>
                <a:gd name="connsiteX9" fmla="*/ 4663154 w 6101292"/>
                <a:gd name="connsiteY9" fmla="*/ 450369 h 6135598"/>
                <a:gd name="connsiteX10" fmla="*/ 4196838 w 6101292"/>
                <a:gd name="connsiteY10" fmla="*/ 158547 h 6135598"/>
                <a:gd name="connsiteX11" fmla="*/ 4302488 w 6101292"/>
                <a:gd name="connsiteY11" fmla="*/ 12636 h 6135598"/>
                <a:gd name="connsiteX12" fmla="*/ 4332963 w 6101292"/>
                <a:gd name="connsiteY12" fmla="*/ 0 h 6135598"/>
                <a:gd name="connsiteX13" fmla="*/ 6099287 w 6101292"/>
                <a:gd name="connsiteY13" fmla="*/ 0 h 6135598"/>
                <a:gd name="connsiteX14" fmla="*/ 6097321 w 6101292"/>
                <a:gd name="connsiteY14" fmla="*/ 600601 h 6135598"/>
                <a:gd name="connsiteX15" fmla="*/ 5450060 w 6101292"/>
                <a:gd name="connsiteY15" fmla="*/ 1150742 h 6135598"/>
                <a:gd name="connsiteX16" fmla="*/ 4371706 w 6101292"/>
                <a:gd name="connsiteY16" fmla="*/ 2376394 h 6135598"/>
                <a:gd name="connsiteX17" fmla="*/ 4342562 w 6101292"/>
                <a:gd name="connsiteY17" fmla="*/ 2493123 h 6135598"/>
                <a:gd name="connsiteX18" fmla="*/ 5799797 w 6101292"/>
                <a:gd name="connsiteY18" fmla="*/ 4915246 h 6135598"/>
                <a:gd name="connsiteX19" fmla="*/ 6101292 w 6101292"/>
                <a:gd name="connsiteY19" fmla="*/ 5380238 h 6135598"/>
                <a:gd name="connsiteX20" fmla="*/ 6077958 w 6101292"/>
                <a:gd name="connsiteY20" fmla="*/ 6135598 h 6135598"/>
                <a:gd name="connsiteX21" fmla="*/ 3404617 w 6101292"/>
                <a:gd name="connsiteY21" fmla="*/ 6124353 h 6135598"/>
                <a:gd name="connsiteX22" fmla="*/ 3385511 w 6101292"/>
                <a:gd name="connsiteY22" fmla="*/ 6110919 h 6135598"/>
                <a:gd name="connsiteX23" fmla="*/ 3322497 w 6101292"/>
                <a:gd name="connsiteY23" fmla="*/ 5994988 h 6135598"/>
                <a:gd name="connsiteX24" fmla="*/ 3672234 w 6101292"/>
                <a:gd name="connsiteY24" fmla="*/ 5703166 h 6135598"/>
                <a:gd name="connsiteX25" fmla="*/ 3847102 w 6101292"/>
                <a:gd name="connsiteY25" fmla="*/ 5119522 h 6135598"/>
                <a:gd name="connsiteX26" fmla="*/ 3147629 w 6101292"/>
                <a:gd name="connsiteY26" fmla="*/ 3981416 h 6135598"/>
                <a:gd name="connsiteX27" fmla="*/ 3031050 w 6101292"/>
                <a:gd name="connsiteY27" fmla="*/ 3952233 h 6135598"/>
                <a:gd name="connsiteX28" fmla="*/ 2185853 w 6101292"/>
                <a:gd name="connsiteY28" fmla="*/ 5265433 h 6135598"/>
                <a:gd name="connsiteX29" fmla="*/ 2739603 w 6101292"/>
                <a:gd name="connsiteY29" fmla="*/ 5761530 h 6135598"/>
                <a:gd name="connsiteX30" fmla="*/ 2972761 w 6101292"/>
                <a:gd name="connsiteY30" fmla="*/ 5994988 h 6135598"/>
                <a:gd name="connsiteX31" fmla="*/ 2891304 w 6101292"/>
                <a:gd name="connsiteY31" fmla="*/ 6110919 h 6135598"/>
                <a:gd name="connsiteX32" fmla="*/ 2867402 w 6101292"/>
                <a:gd name="connsiteY32" fmla="*/ 6124353 h 6135598"/>
                <a:gd name="connsiteX33" fmla="*/ 38826 w 6101292"/>
                <a:gd name="connsiteY33" fmla="*/ 6124353 h 6135598"/>
                <a:gd name="connsiteX34" fmla="*/ 14060 w 6101292"/>
                <a:gd name="connsiteY34" fmla="*/ 6091597 h 6135598"/>
                <a:gd name="connsiteX35" fmla="*/ 0 w 6101292"/>
                <a:gd name="connsiteY35" fmla="*/ 6024170 h 6135598"/>
                <a:gd name="connsiteX36" fmla="*/ 349737 w 6101292"/>
                <a:gd name="connsiteY36" fmla="*/ 5732348 h 6135598"/>
                <a:gd name="connsiteX37" fmla="*/ 1457236 w 6101292"/>
                <a:gd name="connsiteY37" fmla="*/ 5090339 h 6135598"/>
                <a:gd name="connsiteX38" fmla="*/ 2768748 w 6101292"/>
                <a:gd name="connsiteY38" fmla="*/ 3514500 h 6135598"/>
                <a:gd name="connsiteX39" fmla="*/ 2768748 w 6101292"/>
                <a:gd name="connsiteY39" fmla="*/ 3339407 h 6135598"/>
                <a:gd name="connsiteX40" fmla="*/ 1544670 w 6101292"/>
                <a:gd name="connsiteY40" fmla="*/ 1238288 h 6135598"/>
                <a:gd name="connsiteX41" fmla="*/ 612039 w 6101292"/>
                <a:gd name="connsiteY41" fmla="*/ 450369 h 6135598"/>
                <a:gd name="connsiteX42" fmla="*/ 145724 w 6101292"/>
                <a:gd name="connsiteY42" fmla="*/ 129365 h 6135598"/>
                <a:gd name="connsiteX43" fmla="*/ 189896 w 6101292"/>
                <a:gd name="connsiteY43" fmla="*/ 31331 h 6135598"/>
                <a:gd name="connsiteX44" fmla="*/ 228775 w 6101292"/>
                <a:gd name="connsiteY44" fmla="*/ 0 h 6135598"/>
                <a:gd name="connsiteX0" fmla="*/ 228775 w 6101292"/>
                <a:gd name="connsiteY0" fmla="*/ 0 h 6135598"/>
                <a:gd name="connsiteX1" fmla="*/ 3674256 w 6101292"/>
                <a:gd name="connsiteY1" fmla="*/ 0 h 6135598"/>
                <a:gd name="connsiteX2" fmla="*/ 3679520 w 6101292"/>
                <a:gd name="connsiteY2" fmla="*/ 1693 h 6135598"/>
                <a:gd name="connsiteX3" fmla="*/ 3788812 w 6101292"/>
                <a:gd name="connsiteY3" fmla="*/ 158547 h 6135598"/>
                <a:gd name="connsiteX4" fmla="*/ 3526510 w 6101292"/>
                <a:gd name="connsiteY4" fmla="*/ 421187 h 6135598"/>
                <a:gd name="connsiteX5" fmla="*/ 3264208 w 6101292"/>
                <a:gd name="connsiteY5" fmla="*/ 683827 h 6135598"/>
                <a:gd name="connsiteX6" fmla="*/ 3992825 w 6101292"/>
                <a:gd name="connsiteY6" fmla="*/ 1967844 h 6135598"/>
                <a:gd name="connsiteX7" fmla="*/ 4109404 w 6101292"/>
                <a:gd name="connsiteY7" fmla="*/ 1967844 h 6135598"/>
                <a:gd name="connsiteX8" fmla="*/ 4838022 w 6101292"/>
                <a:gd name="connsiteY8" fmla="*/ 975649 h 6135598"/>
                <a:gd name="connsiteX9" fmla="*/ 4663154 w 6101292"/>
                <a:gd name="connsiteY9" fmla="*/ 450369 h 6135598"/>
                <a:gd name="connsiteX10" fmla="*/ 4196838 w 6101292"/>
                <a:gd name="connsiteY10" fmla="*/ 158547 h 6135598"/>
                <a:gd name="connsiteX11" fmla="*/ 4302488 w 6101292"/>
                <a:gd name="connsiteY11" fmla="*/ 12636 h 6135598"/>
                <a:gd name="connsiteX12" fmla="*/ 4332963 w 6101292"/>
                <a:gd name="connsiteY12" fmla="*/ 0 h 6135598"/>
                <a:gd name="connsiteX13" fmla="*/ 6099287 w 6101292"/>
                <a:gd name="connsiteY13" fmla="*/ 0 h 6135598"/>
                <a:gd name="connsiteX14" fmla="*/ 6097321 w 6101292"/>
                <a:gd name="connsiteY14" fmla="*/ 600601 h 6135598"/>
                <a:gd name="connsiteX15" fmla="*/ 5450060 w 6101292"/>
                <a:gd name="connsiteY15" fmla="*/ 1150742 h 6135598"/>
                <a:gd name="connsiteX16" fmla="*/ 4371706 w 6101292"/>
                <a:gd name="connsiteY16" fmla="*/ 2376394 h 6135598"/>
                <a:gd name="connsiteX17" fmla="*/ 4342562 w 6101292"/>
                <a:gd name="connsiteY17" fmla="*/ 2493123 h 6135598"/>
                <a:gd name="connsiteX18" fmla="*/ 5799797 w 6101292"/>
                <a:gd name="connsiteY18" fmla="*/ 4915246 h 6135598"/>
                <a:gd name="connsiteX19" fmla="*/ 6101292 w 6101292"/>
                <a:gd name="connsiteY19" fmla="*/ 5262158 h 6135598"/>
                <a:gd name="connsiteX20" fmla="*/ 6077958 w 6101292"/>
                <a:gd name="connsiteY20" fmla="*/ 6135598 h 6135598"/>
                <a:gd name="connsiteX21" fmla="*/ 3404617 w 6101292"/>
                <a:gd name="connsiteY21" fmla="*/ 6124353 h 6135598"/>
                <a:gd name="connsiteX22" fmla="*/ 3385511 w 6101292"/>
                <a:gd name="connsiteY22" fmla="*/ 6110919 h 6135598"/>
                <a:gd name="connsiteX23" fmla="*/ 3322497 w 6101292"/>
                <a:gd name="connsiteY23" fmla="*/ 5994988 h 6135598"/>
                <a:gd name="connsiteX24" fmla="*/ 3672234 w 6101292"/>
                <a:gd name="connsiteY24" fmla="*/ 5703166 h 6135598"/>
                <a:gd name="connsiteX25" fmla="*/ 3847102 w 6101292"/>
                <a:gd name="connsiteY25" fmla="*/ 5119522 h 6135598"/>
                <a:gd name="connsiteX26" fmla="*/ 3147629 w 6101292"/>
                <a:gd name="connsiteY26" fmla="*/ 3981416 h 6135598"/>
                <a:gd name="connsiteX27" fmla="*/ 3031050 w 6101292"/>
                <a:gd name="connsiteY27" fmla="*/ 3952233 h 6135598"/>
                <a:gd name="connsiteX28" fmla="*/ 2185853 w 6101292"/>
                <a:gd name="connsiteY28" fmla="*/ 5265433 h 6135598"/>
                <a:gd name="connsiteX29" fmla="*/ 2739603 w 6101292"/>
                <a:gd name="connsiteY29" fmla="*/ 5761530 h 6135598"/>
                <a:gd name="connsiteX30" fmla="*/ 2972761 w 6101292"/>
                <a:gd name="connsiteY30" fmla="*/ 5994988 h 6135598"/>
                <a:gd name="connsiteX31" fmla="*/ 2891304 w 6101292"/>
                <a:gd name="connsiteY31" fmla="*/ 6110919 h 6135598"/>
                <a:gd name="connsiteX32" fmla="*/ 2867402 w 6101292"/>
                <a:gd name="connsiteY32" fmla="*/ 6124353 h 6135598"/>
                <a:gd name="connsiteX33" fmla="*/ 38826 w 6101292"/>
                <a:gd name="connsiteY33" fmla="*/ 6124353 h 6135598"/>
                <a:gd name="connsiteX34" fmla="*/ 14060 w 6101292"/>
                <a:gd name="connsiteY34" fmla="*/ 6091597 h 6135598"/>
                <a:gd name="connsiteX35" fmla="*/ 0 w 6101292"/>
                <a:gd name="connsiteY35" fmla="*/ 6024170 h 6135598"/>
                <a:gd name="connsiteX36" fmla="*/ 349737 w 6101292"/>
                <a:gd name="connsiteY36" fmla="*/ 5732348 h 6135598"/>
                <a:gd name="connsiteX37" fmla="*/ 1457236 w 6101292"/>
                <a:gd name="connsiteY37" fmla="*/ 5090339 h 6135598"/>
                <a:gd name="connsiteX38" fmla="*/ 2768748 w 6101292"/>
                <a:gd name="connsiteY38" fmla="*/ 3514500 h 6135598"/>
                <a:gd name="connsiteX39" fmla="*/ 2768748 w 6101292"/>
                <a:gd name="connsiteY39" fmla="*/ 3339407 h 6135598"/>
                <a:gd name="connsiteX40" fmla="*/ 1544670 w 6101292"/>
                <a:gd name="connsiteY40" fmla="*/ 1238288 h 6135598"/>
                <a:gd name="connsiteX41" fmla="*/ 612039 w 6101292"/>
                <a:gd name="connsiteY41" fmla="*/ 450369 h 6135598"/>
                <a:gd name="connsiteX42" fmla="*/ 145724 w 6101292"/>
                <a:gd name="connsiteY42" fmla="*/ 129365 h 6135598"/>
                <a:gd name="connsiteX43" fmla="*/ 189896 w 6101292"/>
                <a:gd name="connsiteY43" fmla="*/ 31331 h 6135598"/>
                <a:gd name="connsiteX44" fmla="*/ 228775 w 6101292"/>
                <a:gd name="connsiteY44" fmla="*/ 0 h 6135598"/>
                <a:gd name="connsiteX0" fmla="*/ 228775 w 6111929"/>
                <a:gd name="connsiteY0" fmla="*/ 0 h 6124982"/>
                <a:gd name="connsiteX1" fmla="*/ 3674256 w 6111929"/>
                <a:gd name="connsiteY1" fmla="*/ 0 h 6124982"/>
                <a:gd name="connsiteX2" fmla="*/ 3679520 w 6111929"/>
                <a:gd name="connsiteY2" fmla="*/ 1693 h 6124982"/>
                <a:gd name="connsiteX3" fmla="*/ 3788812 w 6111929"/>
                <a:gd name="connsiteY3" fmla="*/ 158547 h 6124982"/>
                <a:gd name="connsiteX4" fmla="*/ 3526510 w 6111929"/>
                <a:gd name="connsiteY4" fmla="*/ 421187 h 6124982"/>
                <a:gd name="connsiteX5" fmla="*/ 3264208 w 6111929"/>
                <a:gd name="connsiteY5" fmla="*/ 683827 h 6124982"/>
                <a:gd name="connsiteX6" fmla="*/ 3992825 w 6111929"/>
                <a:gd name="connsiteY6" fmla="*/ 1967844 h 6124982"/>
                <a:gd name="connsiteX7" fmla="*/ 4109404 w 6111929"/>
                <a:gd name="connsiteY7" fmla="*/ 1967844 h 6124982"/>
                <a:gd name="connsiteX8" fmla="*/ 4838022 w 6111929"/>
                <a:gd name="connsiteY8" fmla="*/ 975649 h 6124982"/>
                <a:gd name="connsiteX9" fmla="*/ 4663154 w 6111929"/>
                <a:gd name="connsiteY9" fmla="*/ 450369 h 6124982"/>
                <a:gd name="connsiteX10" fmla="*/ 4196838 w 6111929"/>
                <a:gd name="connsiteY10" fmla="*/ 158547 h 6124982"/>
                <a:gd name="connsiteX11" fmla="*/ 4302488 w 6111929"/>
                <a:gd name="connsiteY11" fmla="*/ 12636 h 6124982"/>
                <a:gd name="connsiteX12" fmla="*/ 4332963 w 6111929"/>
                <a:gd name="connsiteY12" fmla="*/ 0 h 6124982"/>
                <a:gd name="connsiteX13" fmla="*/ 6099287 w 6111929"/>
                <a:gd name="connsiteY13" fmla="*/ 0 h 6124982"/>
                <a:gd name="connsiteX14" fmla="*/ 6097321 w 6111929"/>
                <a:gd name="connsiteY14" fmla="*/ 600601 h 6124982"/>
                <a:gd name="connsiteX15" fmla="*/ 5450060 w 6111929"/>
                <a:gd name="connsiteY15" fmla="*/ 1150742 h 6124982"/>
                <a:gd name="connsiteX16" fmla="*/ 4371706 w 6111929"/>
                <a:gd name="connsiteY16" fmla="*/ 2376394 h 6124982"/>
                <a:gd name="connsiteX17" fmla="*/ 4342562 w 6111929"/>
                <a:gd name="connsiteY17" fmla="*/ 2493123 h 6124982"/>
                <a:gd name="connsiteX18" fmla="*/ 5799797 w 6111929"/>
                <a:gd name="connsiteY18" fmla="*/ 4915246 h 6124982"/>
                <a:gd name="connsiteX19" fmla="*/ 6101292 w 6111929"/>
                <a:gd name="connsiteY19" fmla="*/ 5262158 h 6124982"/>
                <a:gd name="connsiteX20" fmla="*/ 6111929 w 6111929"/>
                <a:gd name="connsiteY20" fmla="*/ 6124982 h 6124982"/>
                <a:gd name="connsiteX21" fmla="*/ 3404617 w 6111929"/>
                <a:gd name="connsiteY21" fmla="*/ 6124353 h 6124982"/>
                <a:gd name="connsiteX22" fmla="*/ 3385511 w 6111929"/>
                <a:gd name="connsiteY22" fmla="*/ 6110919 h 6124982"/>
                <a:gd name="connsiteX23" fmla="*/ 3322497 w 6111929"/>
                <a:gd name="connsiteY23" fmla="*/ 5994988 h 6124982"/>
                <a:gd name="connsiteX24" fmla="*/ 3672234 w 6111929"/>
                <a:gd name="connsiteY24" fmla="*/ 5703166 h 6124982"/>
                <a:gd name="connsiteX25" fmla="*/ 3847102 w 6111929"/>
                <a:gd name="connsiteY25" fmla="*/ 5119522 h 6124982"/>
                <a:gd name="connsiteX26" fmla="*/ 3147629 w 6111929"/>
                <a:gd name="connsiteY26" fmla="*/ 3981416 h 6124982"/>
                <a:gd name="connsiteX27" fmla="*/ 3031050 w 6111929"/>
                <a:gd name="connsiteY27" fmla="*/ 3952233 h 6124982"/>
                <a:gd name="connsiteX28" fmla="*/ 2185853 w 6111929"/>
                <a:gd name="connsiteY28" fmla="*/ 5265433 h 6124982"/>
                <a:gd name="connsiteX29" fmla="*/ 2739603 w 6111929"/>
                <a:gd name="connsiteY29" fmla="*/ 5761530 h 6124982"/>
                <a:gd name="connsiteX30" fmla="*/ 2972761 w 6111929"/>
                <a:gd name="connsiteY30" fmla="*/ 5994988 h 6124982"/>
                <a:gd name="connsiteX31" fmla="*/ 2891304 w 6111929"/>
                <a:gd name="connsiteY31" fmla="*/ 6110919 h 6124982"/>
                <a:gd name="connsiteX32" fmla="*/ 2867402 w 6111929"/>
                <a:gd name="connsiteY32" fmla="*/ 6124353 h 6124982"/>
                <a:gd name="connsiteX33" fmla="*/ 38826 w 6111929"/>
                <a:gd name="connsiteY33" fmla="*/ 6124353 h 6124982"/>
                <a:gd name="connsiteX34" fmla="*/ 14060 w 6111929"/>
                <a:gd name="connsiteY34" fmla="*/ 6091597 h 6124982"/>
                <a:gd name="connsiteX35" fmla="*/ 0 w 6111929"/>
                <a:gd name="connsiteY35" fmla="*/ 6024170 h 6124982"/>
                <a:gd name="connsiteX36" fmla="*/ 349737 w 6111929"/>
                <a:gd name="connsiteY36" fmla="*/ 5732348 h 6124982"/>
                <a:gd name="connsiteX37" fmla="*/ 1457236 w 6111929"/>
                <a:gd name="connsiteY37" fmla="*/ 5090339 h 6124982"/>
                <a:gd name="connsiteX38" fmla="*/ 2768748 w 6111929"/>
                <a:gd name="connsiteY38" fmla="*/ 3514500 h 6124982"/>
                <a:gd name="connsiteX39" fmla="*/ 2768748 w 6111929"/>
                <a:gd name="connsiteY39" fmla="*/ 3339407 h 6124982"/>
                <a:gd name="connsiteX40" fmla="*/ 1544670 w 6111929"/>
                <a:gd name="connsiteY40" fmla="*/ 1238288 h 6124982"/>
                <a:gd name="connsiteX41" fmla="*/ 612039 w 6111929"/>
                <a:gd name="connsiteY41" fmla="*/ 450369 h 6124982"/>
                <a:gd name="connsiteX42" fmla="*/ 145724 w 6111929"/>
                <a:gd name="connsiteY42" fmla="*/ 129365 h 6124982"/>
                <a:gd name="connsiteX43" fmla="*/ 189896 w 6111929"/>
                <a:gd name="connsiteY43" fmla="*/ 31331 h 6124982"/>
                <a:gd name="connsiteX44" fmla="*/ 228775 w 6111929"/>
                <a:gd name="connsiteY44" fmla="*/ 0 h 6124982"/>
                <a:gd name="connsiteX0" fmla="*/ 228775 w 6107683"/>
                <a:gd name="connsiteY0" fmla="*/ 0 h 6124353"/>
                <a:gd name="connsiteX1" fmla="*/ 3674256 w 6107683"/>
                <a:gd name="connsiteY1" fmla="*/ 0 h 6124353"/>
                <a:gd name="connsiteX2" fmla="*/ 3679520 w 6107683"/>
                <a:gd name="connsiteY2" fmla="*/ 1693 h 6124353"/>
                <a:gd name="connsiteX3" fmla="*/ 3788812 w 6107683"/>
                <a:gd name="connsiteY3" fmla="*/ 158547 h 6124353"/>
                <a:gd name="connsiteX4" fmla="*/ 3526510 w 6107683"/>
                <a:gd name="connsiteY4" fmla="*/ 421187 h 6124353"/>
                <a:gd name="connsiteX5" fmla="*/ 3264208 w 6107683"/>
                <a:gd name="connsiteY5" fmla="*/ 683827 h 6124353"/>
                <a:gd name="connsiteX6" fmla="*/ 3992825 w 6107683"/>
                <a:gd name="connsiteY6" fmla="*/ 1967844 h 6124353"/>
                <a:gd name="connsiteX7" fmla="*/ 4109404 w 6107683"/>
                <a:gd name="connsiteY7" fmla="*/ 1967844 h 6124353"/>
                <a:gd name="connsiteX8" fmla="*/ 4838022 w 6107683"/>
                <a:gd name="connsiteY8" fmla="*/ 975649 h 6124353"/>
                <a:gd name="connsiteX9" fmla="*/ 4663154 w 6107683"/>
                <a:gd name="connsiteY9" fmla="*/ 450369 h 6124353"/>
                <a:gd name="connsiteX10" fmla="*/ 4196838 w 6107683"/>
                <a:gd name="connsiteY10" fmla="*/ 158547 h 6124353"/>
                <a:gd name="connsiteX11" fmla="*/ 4302488 w 6107683"/>
                <a:gd name="connsiteY11" fmla="*/ 12636 h 6124353"/>
                <a:gd name="connsiteX12" fmla="*/ 4332963 w 6107683"/>
                <a:gd name="connsiteY12" fmla="*/ 0 h 6124353"/>
                <a:gd name="connsiteX13" fmla="*/ 6099287 w 6107683"/>
                <a:gd name="connsiteY13" fmla="*/ 0 h 6124353"/>
                <a:gd name="connsiteX14" fmla="*/ 6097321 w 6107683"/>
                <a:gd name="connsiteY14" fmla="*/ 600601 h 6124353"/>
                <a:gd name="connsiteX15" fmla="*/ 5450060 w 6107683"/>
                <a:gd name="connsiteY15" fmla="*/ 1150742 h 6124353"/>
                <a:gd name="connsiteX16" fmla="*/ 4371706 w 6107683"/>
                <a:gd name="connsiteY16" fmla="*/ 2376394 h 6124353"/>
                <a:gd name="connsiteX17" fmla="*/ 4342562 w 6107683"/>
                <a:gd name="connsiteY17" fmla="*/ 2493123 h 6124353"/>
                <a:gd name="connsiteX18" fmla="*/ 5799797 w 6107683"/>
                <a:gd name="connsiteY18" fmla="*/ 4915246 h 6124353"/>
                <a:gd name="connsiteX19" fmla="*/ 6101292 w 6107683"/>
                <a:gd name="connsiteY19" fmla="*/ 5262158 h 6124353"/>
                <a:gd name="connsiteX20" fmla="*/ 6107683 w 6107683"/>
                <a:gd name="connsiteY20" fmla="*/ 6120735 h 6124353"/>
                <a:gd name="connsiteX21" fmla="*/ 3404617 w 6107683"/>
                <a:gd name="connsiteY21" fmla="*/ 6124353 h 6124353"/>
                <a:gd name="connsiteX22" fmla="*/ 3385511 w 6107683"/>
                <a:gd name="connsiteY22" fmla="*/ 6110919 h 6124353"/>
                <a:gd name="connsiteX23" fmla="*/ 3322497 w 6107683"/>
                <a:gd name="connsiteY23" fmla="*/ 5994988 h 6124353"/>
                <a:gd name="connsiteX24" fmla="*/ 3672234 w 6107683"/>
                <a:gd name="connsiteY24" fmla="*/ 5703166 h 6124353"/>
                <a:gd name="connsiteX25" fmla="*/ 3847102 w 6107683"/>
                <a:gd name="connsiteY25" fmla="*/ 5119522 h 6124353"/>
                <a:gd name="connsiteX26" fmla="*/ 3147629 w 6107683"/>
                <a:gd name="connsiteY26" fmla="*/ 3981416 h 6124353"/>
                <a:gd name="connsiteX27" fmla="*/ 3031050 w 6107683"/>
                <a:gd name="connsiteY27" fmla="*/ 3952233 h 6124353"/>
                <a:gd name="connsiteX28" fmla="*/ 2185853 w 6107683"/>
                <a:gd name="connsiteY28" fmla="*/ 5265433 h 6124353"/>
                <a:gd name="connsiteX29" fmla="*/ 2739603 w 6107683"/>
                <a:gd name="connsiteY29" fmla="*/ 5761530 h 6124353"/>
                <a:gd name="connsiteX30" fmla="*/ 2972761 w 6107683"/>
                <a:gd name="connsiteY30" fmla="*/ 5994988 h 6124353"/>
                <a:gd name="connsiteX31" fmla="*/ 2891304 w 6107683"/>
                <a:gd name="connsiteY31" fmla="*/ 6110919 h 6124353"/>
                <a:gd name="connsiteX32" fmla="*/ 2867402 w 6107683"/>
                <a:gd name="connsiteY32" fmla="*/ 6124353 h 6124353"/>
                <a:gd name="connsiteX33" fmla="*/ 38826 w 6107683"/>
                <a:gd name="connsiteY33" fmla="*/ 6124353 h 6124353"/>
                <a:gd name="connsiteX34" fmla="*/ 14060 w 6107683"/>
                <a:gd name="connsiteY34" fmla="*/ 6091597 h 6124353"/>
                <a:gd name="connsiteX35" fmla="*/ 0 w 6107683"/>
                <a:gd name="connsiteY35" fmla="*/ 6024170 h 6124353"/>
                <a:gd name="connsiteX36" fmla="*/ 349737 w 6107683"/>
                <a:gd name="connsiteY36" fmla="*/ 5732348 h 6124353"/>
                <a:gd name="connsiteX37" fmla="*/ 1457236 w 6107683"/>
                <a:gd name="connsiteY37" fmla="*/ 5090339 h 6124353"/>
                <a:gd name="connsiteX38" fmla="*/ 2768748 w 6107683"/>
                <a:gd name="connsiteY38" fmla="*/ 3514500 h 6124353"/>
                <a:gd name="connsiteX39" fmla="*/ 2768748 w 6107683"/>
                <a:gd name="connsiteY39" fmla="*/ 3339407 h 6124353"/>
                <a:gd name="connsiteX40" fmla="*/ 1544670 w 6107683"/>
                <a:gd name="connsiteY40" fmla="*/ 1238288 h 6124353"/>
                <a:gd name="connsiteX41" fmla="*/ 612039 w 6107683"/>
                <a:gd name="connsiteY41" fmla="*/ 450369 h 6124353"/>
                <a:gd name="connsiteX42" fmla="*/ 145724 w 6107683"/>
                <a:gd name="connsiteY42" fmla="*/ 129365 h 6124353"/>
                <a:gd name="connsiteX43" fmla="*/ 189896 w 6107683"/>
                <a:gd name="connsiteY43" fmla="*/ 31331 h 6124353"/>
                <a:gd name="connsiteX44" fmla="*/ 228775 w 6107683"/>
                <a:gd name="connsiteY44" fmla="*/ 0 h 6124353"/>
                <a:gd name="connsiteX0" fmla="*/ 228775 w 6107683"/>
                <a:gd name="connsiteY0" fmla="*/ 0 h 6124353"/>
                <a:gd name="connsiteX1" fmla="*/ 3674256 w 6107683"/>
                <a:gd name="connsiteY1" fmla="*/ 0 h 6124353"/>
                <a:gd name="connsiteX2" fmla="*/ 3679520 w 6107683"/>
                <a:gd name="connsiteY2" fmla="*/ 1693 h 6124353"/>
                <a:gd name="connsiteX3" fmla="*/ 3788812 w 6107683"/>
                <a:gd name="connsiteY3" fmla="*/ 158547 h 6124353"/>
                <a:gd name="connsiteX4" fmla="*/ 3526510 w 6107683"/>
                <a:gd name="connsiteY4" fmla="*/ 421187 h 6124353"/>
                <a:gd name="connsiteX5" fmla="*/ 3264208 w 6107683"/>
                <a:gd name="connsiteY5" fmla="*/ 683827 h 6124353"/>
                <a:gd name="connsiteX6" fmla="*/ 3992825 w 6107683"/>
                <a:gd name="connsiteY6" fmla="*/ 1967844 h 6124353"/>
                <a:gd name="connsiteX7" fmla="*/ 4109404 w 6107683"/>
                <a:gd name="connsiteY7" fmla="*/ 1967844 h 6124353"/>
                <a:gd name="connsiteX8" fmla="*/ 4838022 w 6107683"/>
                <a:gd name="connsiteY8" fmla="*/ 975649 h 6124353"/>
                <a:gd name="connsiteX9" fmla="*/ 4663154 w 6107683"/>
                <a:gd name="connsiteY9" fmla="*/ 450369 h 6124353"/>
                <a:gd name="connsiteX10" fmla="*/ 4196838 w 6107683"/>
                <a:gd name="connsiteY10" fmla="*/ 158547 h 6124353"/>
                <a:gd name="connsiteX11" fmla="*/ 4302488 w 6107683"/>
                <a:gd name="connsiteY11" fmla="*/ 12636 h 6124353"/>
                <a:gd name="connsiteX12" fmla="*/ 4332963 w 6107683"/>
                <a:gd name="connsiteY12" fmla="*/ 0 h 6124353"/>
                <a:gd name="connsiteX13" fmla="*/ 6099287 w 6107683"/>
                <a:gd name="connsiteY13" fmla="*/ 0 h 6124353"/>
                <a:gd name="connsiteX14" fmla="*/ 6097321 w 6107683"/>
                <a:gd name="connsiteY14" fmla="*/ 600601 h 6124353"/>
                <a:gd name="connsiteX15" fmla="*/ 5450060 w 6107683"/>
                <a:gd name="connsiteY15" fmla="*/ 1150742 h 6124353"/>
                <a:gd name="connsiteX16" fmla="*/ 4371706 w 6107683"/>
                <a:gd name="connsiteY16" fmla="*/ 2376394 h 6124353"/>
                <a:gd name="connsiteX17" fmla="*/ 4342562 w 6107683"/>
                <a:gd name="connsiteY17" fmla="*/ 2493123 h 6124353"/>
                <a:gd name="connsiteX18" fmla="*/ 5799797 w 6107683"/>
                <a:gd name="connsiteY18" fmla="*/ 4915246 h 6124353"/>
                <a:gd name="connsiteX19" fmla="*/ 6101292 w 6107683"/>
                <a:gd name="connsiteY19" fmla="*/ 5262158 h 6124353"/>
                <a:gd name="connsiteX20" fmla="*/ 6107683 w 6107683"/>
                <a:gd name="connsiteY20" fmla="*/ 6120736 h 6124353"/>
                <a:gd name="connsiteX21" fmla="*/ 3404617 w 6107683"/>
                <a:gd name="connsiteY21" fmla="*/ 6124353 h 6124353"/>
                <a:gd name="connsiteX22" fmla="*/ 3385511 w 6107683"/>
                <a:gd name="connsiteY22" fmla="*/ 6110919 h 6124353"/>
                <a:gd name="connsiteX23" fmla="*/ 3322497 w 6107683"/>
                <a:gd name="connsiteY23" fmla="*/ 5994988 h 6124353"/>
                <a:gd name="connsiteX24" fmla="*/ 3672234 w 6107683"/>
                <a:gd name="connsiteY24" fmla="*/ 5703166 h 6124353"/>
                <a:gd name="connsiteX25" fmla="*/ 3847102 w 6107683"/>
                <a:gd name="connsiteY25" fmla="*/ 5119522 h 6124353"/>
                <a:gd name="connsiteX26" fmla="*/ 3147629 w 6107683"/>
                <a:gd name="connsiteY26" fmla="*/ 3981416 h 6124353"/>
                <a:gd name="connsiteX27" fmla="*/ 3031050 w 6107683"/>
                <a:gd name="connsiteY27" fmla="*/ 3952233 h 6124353"/>
                <a:gd name="connsiteX28" fmla="*/ 2185853 w 6107683"/>
                <a:gd name="connsiteY28" fmla="*/ 5265433 h 6124353"/>
                <a:gd name="connsiteX29" fmla="*/ 2739603 w 6107683"/>
                <a:gd name="connsiteY29" fmla="*/ 5761530 h 6124353"/>
                <a:gd name="connsiteX30" fmla="*/ 2972761 w 6107683"/>
                <a:gd name="connsiteY30" fmla="*/ 5994988 h 6124353"/>
                <a:gd name="connsiteX31" fmla="*/ 2891304 w 6107683"/>
                <a:gd name="connsiteY31" fmla="*/ 6110919 h 6124353"/>
                <a:gd name="connsiteX32" fmla="*/ 2867402 w 6107683"/>
                <a:gd name="connsiteY32" fmla="*/ 6124353 h 6124353"/>
                <a:gd name="connsiteX33" fmla="*/ 38826 w 6107683"/>
                <a:gd name="connsiteY33" fmla="*/ 6124353 h 6124353"/>
                <a:gd name="connsiteX34" fmla="*/ 14060 w 6107683"/>
                <a:gd name="connsiteY34" fmla="*/ 6091597 h 6124353"/>
                <a:gd name="connsiteX35" fmla="*/ 0 w 6107683"/>
                <a:gd name="connsiteY35" fmla="*/ 6024170 h 6124353"/>
                <a:gd name="connsiteX36" fmla="*/ 349737 w 6107683"/>
                <a:gd name="connsiteY36" fmla="*/ 5732348 h 6124353"/>
                <a:gd name="connsiteX37" fmla="*/ 1457236 w 6107683"/>
                <a:gd name="connsiteY37" fmla="*/ 5090339 h 6124353"/>
                <a:gd name="connsiteX38" fmla="*/ 2768748 w 6107683"/>
                <a:gd name="connsiteY38" fmla="*/ 3514500 h 6124353"/>
                <a:gd name="connsiteX39" fmla="*/ 2768748 w 6107683"/>
                <a:gd name="connsiteY39" fmla="*/ 3339407 h 6124353"/>
                <a:gd name="connsiteX40" fmla="*/ 1544670 w 6107683"/>
                <a:gd name="connsiteY40" fmla="*/ 1238288 h 6124353"/>
                <a:gd name="connsiteX41" fmla="*/ 612039 w 6107683"/>
                <a:gd name="connsiteY41" fmla="*/ 450369 h 6124353"/>
                <a:gd name="connsiteX42" fmla="*/ 145724 w 6107683"/>
                <a:gd name="connsiteY42" fmla="*/ 129365 h 6124353"/>
                <a:gd name="connsiteX43" fmla="*/ 189896 w 6107683"/>
                <a:gd name="connsiteY43" fmla="*/ 31331 h 6124353"/>
                <a:gd name="connsiteX44" fmla="*/ 228775 w 6107683"/>
                <a:gd name="connsiteY44" fmla="*/ 0 h 6124353"/>
                <a:gd name="connsiteX0" fmla="*/ 228775 w 6101909"/>
                <a:gd name="connsiteY0" fmla="*/ 0 h 6124353"/>
                <a:gd name="connsiteX1" fmla="*/ 3674256 w 6101909"/>
                <a:gd name="connsiteY1" fmla="*/ 0 h 6124353"/>
                <a:gd name="connsiteX2" fmla="*/ 3679520 w 6101909"/>
                <a:gd name="connsiteY2" fmla="*/ 1693 h 6124353"/>
                <a:gd name="connsiteX3" fmla="*/ 3788812 w 6101909"/>
                <a:gd name="connsiteY3" fmla="*/ 158547 h 6124353"/>
                <a:gd name="connsiteX4" fmla="*/ 3526510 w 6101909"/>
                <a:gd name="connsiteY4" fmla="*/ 421187 h 6124353"/>
                <a:gd name="connsiteX5" fmla="*/ 3264208 w 6101909"/>
                <a:gd name="connsiteY5" fmla="*/ 683827 h 6124353"/>
                <a:gd name="connsiteX6" fmla="*/ 3992825 w 6101909"/>
                <a:gd name="connsiteY6" fmla="*/ 1967844 h 6124353"/>
                <a:gd name="connsiteX7" fmla="*/ 4109404 w 6101909"/>
                <a:gd name="connsiteY7" fmla="*/ 1967844 h 6124353"/>
                <a:gd name="connsiteX8" fmla="*/ 4838022 w 6101909"/>
                <a:gd name="connsiteY8" fmla="*/ 975649 h 6124353"/>
                <a:gd name="connsiteX9" fmla="*/ 4663154 w 6101909"/>
                <a:gd name="connsiteY9" fmla="*/ 450369 h 6124353"/>
                <a:gd name="connsiteX10" fmla="*/ 4196838 w 6101909"/>
                <a:gd name="connsiteY10" fmla="*/ 158547 h 6124353"/>
                <a:gd name="connsiteX11" fmla="*/ 4302488 w 6101909"/>
                <a:gd name="connsiteY11" fmla="*/ 12636 h 6124353"/>
                <a:gd name="connsiteX12" fmla="*/ 4332963 w 6101909"/>
                <a:gd name="connsiteY12" fmla="*/ 0 h 6124353"/>
                <a:gd name="connsiteX13" fmla="*/ 6099287 w 6101909"/>
                <a:gd name="connsiteY13" fmla="*/ 0 h 6124353"/>
                <a:gd name="connsiteX14" fmla="*/ 6097321 w 6101909"/>
                <a:gd name="connsiteY14" fmla="*/ 600601 h 6124353"/>
                <a:gd name="connsiteX15" fmla="*/ 5450060 w 6101909"/>
                <a:gd name="connsiteY15" fmla="*/ 1150742 h 6124353"/>
                <a:gd name="connsiteX16" fmla="*/ 4371706 w 6101909"/>
                <a:gd name="connsiteY16" fmla="*/ 2376394 h 6124353"/>
                <a:gd name="connsiteX17" fmla="*/ 4342562 w 6101909"/>
                <a:gd name="connsiteY17" fmla="*/ 2493123 h 6124353"/>
                <a:gd name="connsiteX18" fmla="*/ 5799797 w 6101909"/>
                <a:gd name="connsiteY18" fmla="*/ 4915246 h 6124353"/>
                <a:gd name="connsiteX19" fmla="*/ 6101292 w 6101909"/>
                <a:gd name="connsiteY19" fmla="*/ 5262158 h 6124353"/>
                <a:gd name="connsiteX20" fmla="*/ 6101313 w 6101909"/>
                <a:gd name="connsiteY20" fmla="*/ 6120737 h 6124353"/>
                <a:gd name="connsiteX21" fmla="*/ 3404617 w 6101909"/>
                <a:gd name="connsiteY21" fmla="*/ 6124353 h 6124353"/>
                <a:gd name="connsiteX22" fmla="*/ 3385511 w 6101909"/>
                <a:gd name="connsiteY22" fmla="*/ 6110919 h 6124353"/>
                <a:gd name="connsiteX23" fmla="*/ 3322497 w 6101909"/>
                <a:gd name="connsiteY23" fmla="*/ 5994988 h 6124353"/>
                <a:gd name="connsiteX24" fmla="*/ 3672234 w 6101909"/>
                <a:gd name="connsiteY24" fmla="*/ 5703166 h 6124353"/>
                <a:gd name="connsiteX25" fmla="*/ 3847102 w 6101909"/>
                <a:gd name="connsiteY25" fmla="*/ 5119522 h 6124353"/>
                <a:gd name="connsiteX26" fmla="*/ 3147629 w 6101909"/>
                <a:gd name="connsiteY26" fmla="*/ 3981416 h 6124353"/>
                <a:gd name="connsiteX27" fmla="*/ 3031050 w 6101909"/>
                <a:gd name="connsiteY27" fmla="*/ 3952233 h 6124353"/>
                <a:gd name="connsiteX28" fmla="*/ 2185853 w 6101909"/>
                <a:gd name="connsiteY28" fmla="*/ 5265433 h 6124353"/>
                <a:gd name="connsiteX29" fmla="*/ 2739603 w 6101909"/>
                <a:gd name="connsiteY29" fmla="*/ 5761530 h 6124353"/>
                <a:gd name="connsiteX30" fmla="*/ 2972761 w 6101909"/>
                <a:gd name="connsiteY30" fmla="*/ 5994988 h 6124353"/>
                <a:gd name="connsiteX31" fmla="*/ 2891304 w 6101909"/>
                <a:gd name="connsiteY31" fmla="*/ 6110919 h 6124353"/>
                <a:gd name="connsiteX32" fmla="*/ 2867402 w 6101909"/>
                <a:gd name="connsiteY32" fmla="*/ 6124353 h 6124353"/>
                <a:gd name="connsiteX33" fmla="*/ 38826 w 6101909"/>
                <a:gd name="connsiteY33" fmla="*/ 6124353 h 6124353"/>
                <a:gd name="connsiteX34" fmla="*/ 14060 w 6101909"/>
                <a:gd name="connsiteY34" fmla="*/ 6091597 h 6124353"/>
                <a:gd name="connsiteX35" fmla="*/ 0 w 6101909"/>
                <a:gd name="connsiteY35" fmla="*/ 6024170 h 6124353"/>
                <a:gd name="connsiteX36" fmla="*/ 349737 w 6101909"/>
                <a:gd name="connsiteY36" fmla="*/ 5732348 h 6124353"/>
                <a:gd name="connsiteX37" fmla="*/ 1457236 w 6101909"/>
                <a:gd name="connsiteY37" fmla="*/ 5090339 h 6124353"/>
                <a:gd name="connsiteX38" fmla="*/ 2768748 w 6101909"/>
                <a:gd name="connsiteY38" fmla="*/ 3514500 h 6124353"/>
                <a:gd name="connsiteX39" fmla="*/ 2768748 w 6101909"/>
                <a:gd name="connsiteY39" fmla="*/ 3339407 h 6124353"/>
                <a:gd name="connsiteX40" fmla="*/ 1544670 w 6101909"/>
                <a:gd name="connsiteY40" fmla="*/ 1238288 h 6124353"/>
                <a:gd name="connsiteX41" fmla="*/ 612039 w 6101909"/>
                <a:gd name="connsiteY41" fmla="*/ 450369 h 6124353"/>
                <a:gd name="connsiteX42" fmla="*/ 145724 w 6101909"/>
                <a:gd name="connsiteY42" fmla="*/ 129365 h 6124353"/>
                <a:gd name="connsiteX43" fmla="*/ 189896 w 6101909"/>
                <a:gd name="connsiteY43" fmla="*/ 31331 h 6124353"/>
                <a:gd name="connsiteX44" fmla="*/ 228775 w 6101909"/>
                <a:gd name="connsiteY44" fmla="*/ 0 h 6124353"/>
                <a:gd name="connsiteX0" fmla="*/ 228775 w 6101638"/>
                <a:gd name="connsiteY0" fmla="*/ 0 h 6124353"/>
                <a:gd name="connsiteX1" fmla="*/ 3674256 w 6101638"/>
                <a:gd name="connsiteY1" fmla="*/ 0 h 6124353"/>
                <a:gd name="connsiteX2" fmla="*/ 3679520 w 6101638"/>
                <a:gd name="connsiteY2" fmla="*/ 1693 h 6124353"/>
                <a:gd name="connsiteX3" fmla="*/ 3788812 w 6101638"/>
                <a:gd name="connsiteY3" fmla="*/ 158547 h 6124353"/>
                <a:gd name="connsiteX4" fmla="*/ 3526510 w 6101638"/>
                <a:gd name="connsiteY4" fmla="*/ 421187 h 6124353"/>
                <a:gd name="connsiteX5" fmla="*/ 3264208 w 6101638"/>
                <a:gd name="connsiteY5" fmla="*/ 683827 h 6124353"/>
                <a:gd name="connsiteX6" fmla="*/ 3992825 w 6101638"/>
                <a:gd name="connsiteY6" fmla="*/ 1967844 h 6124353"/>
                <a:gd name="connsiteX7" fmla="*/ 4109404 w 6101638"/>
                <a:gd name="connsiteY7" fmla="*/ 1967844 h 6124353"/>
                <a:gd name="connsiteX8" fmla="*/ 4838022 w 6101638"/>
                <a:gd name="connsiteY8" fmla="*/ 975649 h 6124353"/>
                <a:gd name="connsiteX9" fmla="*/ 4663154 w 6101638"/>
                <a:gd name="connsiteY9" fmla="*/ 450369 h 6124353"/>
                <a:gd name="connsiteX10" fmla="*/ 4196838 w 6101638"/>
                <a:gd name="connsiteY10" fmla="*/ 158547 h 6124353"/>
                <a:gd name="connsiteX11" fmla="*/ 4302488 w 6101638"/>
                <a:gd name="connsiteY11" fmla="*/ 12636 h 6124353"/>
                <a:gd name="connsiteX12" fmla="*/ 4332963 w 6101638"/>
                <a:gd name="connsiteY12" fmla="*/ 0 h 6124353"/>
                <a:gd name="connsiteX13" fmla="*/ 6099287 w 6101638"/>
                <a:gd name="connsiteY13" fmla="*/ 0 h 6124353"/>
                <a:gd name="connsiteX14" fmla="*/ 6097321 w 6101638"/>
                <a:gd name="connsiteY14" fmla="*/ 600601 h 6124353"/>
                <a:gd name="connsiteX15" fmla="*/ 5450060 w 6101638"/>
                <a:gd name="connsiteY15" fmla="*/ 1150742 h 6124353"/>
                <a:gd name="connsiteX16" fmla="*/ 4371706 w 6101638"/>
                <a:gd name="connsiteY16" fmla="*/ 2376394 h 6124353"/>
                <a:gd name="connsiteX17" fmla="*/ 4342562 w 6101638"/>
                <a:gd name="connsiteY17" fmla="*/ 2493123 h 6124353"/>
                <a:gd name="connsiteX18" fmla="*/ 5799797 w 6101638"/>
                <a:gd name="connsiteY18" fmla="*/ 4915246 h 6124353"/>
                <a:gd name="connsiteX19" fmla="*/ 6101292 w 6101638"/>
                <a:gd name="connsiteY19" fmla="*/ 5262158 h 6124353"/>
                <a:gd name="connsiteX20" fmla="*/ 6097067 w 6101638"/>
                <a:gd name="connsiteY20" fmla="*/ 6120737 h 6124353"/>
                <a:gd name="connsiteX21" fmla="*/ 3404617 w 6101638"/>
                <a:gd name="connsiteY21" fmla="*/ 6124353 h 6124353"/>
                <a:gd name="connsiteX22" fmla="*/ 3385511 w 6101638"/>
                <a:gd name="connsiteY22" fmla="*/ 6110919 h 6124353"/>
                <a:gd name="connsiteX23" fmla="*/ 3322497 w 6101638"/>
                <a:gd name="connsiteY23" fmla="*/ 5994988 h 6124353"/>
                <a:gd name="connsiteX24" fmla="*/ 3672234 w 6101638"/>
                <a:gd name="connsiteY24" fmla="*/ 5703166 h 6124353"/>
                <a:gd name="connsiteX25" fmla="*/ 3847102 w 6101638"/>
                <a:gd name="connsiteY25" fmla="*/ 5119522 h 6124353"/>
                <a:gd name="connsiteX26" fmla="*/ 3147629 w 6101638"/>
                <a:gd name="connsiteY26" fmla="*/ 3981416 h 6124353"/>
                <a:gd name="connsiteX27" fmla="*/ 3031050 w 6101638"/>
                <a:gd name="connsiteY27" fmla="*/ 3952233 h 6124353"/>
                <a:gd name="connsiteX28" fmla="*/ 2185853 w 6101638"/>
                <a:gd name="connsiteY28" fmla="*/ 5265433 h 6124353"/>
                <a:gd name="connsiteX29" fmla="*/ 2739603 w 6101638"/>
                <a:gd name="connsiteY29" fmla="*/ 5761530 h 6124353"/>
                <a:gd name="connsiteX30" fmla="*/ 2972761 w 6101638"/>
                <a:gd name="connsiteY30" fmla="*/ 5994988 h 6124353"/>
                <a:gd name="connsiteX31" fmla="*/ 2891304 w 6101638"/>
                <a:gd name="connsiteY31" fmla="*/ 6110919 h 6124353"/>
                <a:gd name="connsiteX32" fmla="*/ 2867402 w 6101638"/>
                <a:gd name="connsiteY32" fmla="*/ 6124353 h 6124353"/>
                <a:gd name="connsiteX33" fmla="*/ 38826 w 6101638"/>
                <a:gd name="connsiteY33" fmla="*/ 6124353 h 6124353"/>
                <a:gd name="connsiteX34" fmla="*/ 14060 w 6101638"/>
                <a:gd name="connsiteY34" fmla="*/ 6091597 h 6124353"/>
                <a:gd name="connsiteX35" fmla="*/ 0 w 6101638"/>
                <a:gd name="connsiteY35" fmla="*/ 6024170 h 6124353"/>
                <a:gd name="connsiteX36" fmla="*/ 349737 w 6101638"/>
                <a:gd name="connsiteY36" fmla="*/ 5732348 h 6124353"/>
                <a:gd name="connsiteX37" fmla="*/ 1457236 w 6101638"/>
                <a:gd name="connsiteY37" fmla="*/ 5090339 h 6124353"/>
                <a:gd name="connsiteX38" fmla="*/ 2768748 w 6101638"/>
                <a:gd name="connsiteY38" fmla="*/ 3514500 h 6124353"/>
                <a:gd name="connsiteX39" fmla="*/ 2768748 w 6101638"/>
                <a:gd name="connsiteY39" fmla="*/ 3339407 h 6124353"/>
                <a:gd name="connsiteX40" fmla="*/ 1544670 w 6101638"/>
                <a:gd name="connsiteY40" fmla="*/ 1238288 h 6124353"/>
                <a:gd name="connsiteX41" fmla="*/ 612039 w 6101638"/>
                <a:gd name="connsiteY41" fmla="*/ 450369 h 6124353"/>
                <a:gd name="connsiteX42" fmla="*/ 145724 w 6101638"/>
                <a:gd name="connsiteY42" fmla="*/ 129365 h 6124353"/>
                <a:gd name="connsiteX43" fmla="*/ 189896 w 6101638"/>
                <a:gd name="connsiteY43" fmla="*/ 31331 h 6124353"/>
                <a:gd name="connsiteX44" fmla="*/ 228775 w 6101638"/>
                <a:gd name="connsiteY44" fmla="*/ 0 h 6124353"/>
                <a:gd name="connsiteX0" fmla="*/ 228775 w 6101909"/>
                <a:gd name="connsiteY0" fmla="*/ 0 h 6124353"/>
                <a:gd name="connsiteX1" fmla="*/ 3674256 w 6101909"/>
                <a:gd name="connsiteY1" fmla="*/ 0 h 6124353"/>
                <a:gd name="connsiteX2" fmla="*/ 3679520 w 6101909"/>
                <a:gd name="connsiteY2" fmla="*/ 1693 h 6124353"/>
                <a:gd name="connsiteX3" fmla="*/ 3788812 w 6101909"/>
                <a:gd name="connsiteY3" fmla="*/ 158547 h 6124353"/>
                <a:gd name="connsiteX4" fmla="*/ 3526510 w 6101909"/>
                <a:gd name="connsiteY4" fmla="*/ 421187 h 6124353"/>
                <a:gd name="connsiteX5" fmla="*/ 3264208 w 6101909"/>
                <a:gd name="connsiteY5" fmla="*/ 683827 h 6124353"/>
                <a:gd name="connsiteX6" fmla="*/ 3992825 w 6101909"/>
                <a:gd name="connsiteY6" fmla="*/ 1967844 h 6124353"/>
                <a:gd name="connsiteX7" fmla="*/ 4109404 w 6101909"/>
                <a:gd name="connsiteY7" fmla="*/ 1967844 h 6124353"/>
                <a:gd name="connsiteX8" fmla="*/ 4838022 w 6101909"/>
                <a:gd name="connsiteY8" fmla="*/ 975649 h 6124353"/>
                <a:gd name="connsiteX9" fmla="*/ 4663154 w 6101909"/>
                <a:gd name="connsiteY9" fmla="*/ 450369 h 6124353"/>
                <a:gd name="connsiteX10" fmla="*/ 4196838 w 6101909"/>
                <a:gd name="connsiteY10" fmla="*/ 158547 h 6124353"/>
                <a:gd name="connsiteX11" fmla="*/ 4302488 w 6101909"/>
                <a:gd name="connsiteY11" fmla="*/ 12636 h 6124353"/>
                <a:gd name="connsiteX12" fmla="*/ 4332963 w 6101909"/>
                <a:gd name="connsiteY12" fmla="*/ 0 h 6124353"/>
                <a:gd name="connsiteX13" fmla="*/ 6099287 w 6101909"/>
                <a:gd name="connsiteY13" fmla="*/ 0 h 6124353"/>
                <a:gd name="connsiteX14" fmla="*/ 6097321 w 6101909"/>
                <a:gd name="connsiteY14" fmla="*/ 600601 h 6124353"/>
                <a:gd name="connsiteX15" fmla="*/ 5450060 w 6101909"/>
                <a:gd name="connsiteY15" fmla="*/ 1150742 h 6124353"/>
                <a:gd name="connsiteX16" fmla="*/ 4371706 w 6101909"/>
                <a:gd name="connsiteY16" fmla="*/ 2376394 h 6124353"/>
                <a:gd name="connsiteX17" fmla="*/ 4342562 w 6101909"/>
                <a:gd name="connsiteY17" fmla="*/ 2493123 h 6124353"/>
                <a:gd name="connsiteX18" fmla="*/ 5799797 w 6101909"/>
                <a:gd name="connsiteY18" fmla="*/ 4915246 h 6124353"/>
                <a:gd name="connsiteX19" fmla="*/ 6101292 w 6101909"/>
                <a:gd name="connsiteY19" fmla="*/ 5262158 h 6124353"/>
                <a:gd name="connsiteX20" fmla="*/ 6101314 w 6101909"/>
                <a:gd name="connsiteY20" fmla="*/ 6120737 h 6124353"/>
                <a:gd name="connsiteX21" fmla="*/ 3404617 w 6101909"/>
                <a:gd name="connsiteY21" fmla="*/ 6124353 h 6124353"/>
                <a:gd name="connsiteX22" fmla="*/ 3385511 w 6101909"/>
                <a:gd name="connsiteY22" fmla="*/ 6110919 h 6124353"/>
                <a:gd name="connsiteX23" fmla="*/ 3322497 w 6101909"/>
                <a:gd name="connsiteY23" fmla="*/ 5994988 h 6124353"/>
                <a:gd name="connsiteX24" fmla="*/ 3672234 w 6101909"/>
                <a:gd name="connsiteY24" fmla="*/ 5703166 h 6124353"/>
                <a:gd name="connsiteX25" fmla="*/ 3847102 w 6101909"/>
                <a:gd name="connsiteY25" fmla="*/ 5119522 h 6124353"/>
                <a:gd name="connsiteX26" fmla="*/ 3147629 w 6101909"/>
                <a:gd name="connsiteY26" fmla="*/ 3981416 h 6124353"/>
                <a:gd name="connsiteX27" fmla="*/ 3031050 w 6101909"/>
                <a:gd name="connsiteY27" fmla="*/ 3952233 h 6124353"/>
                <a:gd name="connsiteX28" fmla="*/ 2185853 w 6101909"/>
                <a:gd name="connsiteY28" fmla="*/ 5265433 h 6124353"/>
                <a:gd name="connsiteX29" fmla="*/ 2739603 w 6101909"/>
                <a:gd name="connsiteY29" fmla="*/ 5761530 h 6124353"/>
                <a:gd name="connsiteX30" fmla="*/ 2972761 w 6101909"/>
                <a:gd name="connsiteY30" fmla="*/ 5994988 h 6124353"/>
                <a:gd name="connsiteX31" fmla="*/ 2891304 w 6101909"/>
                <a:gd name="connsiteY31" fmla="*/ 6110919 h 6124353"/>
                <a:gd name="connsiteX32" fmla="*/ 2867402 w 6101909"/>
                <a:gd name="connsiteY32" fmla="*/ 6124353 h 6124353"/>
                <a:gd name="connsiteX33" fmla="*/ 38826 w 6101909"/>
                <a:gd name="connsiteY33" fmla="*/ 6124353 h 6124353"/>
                <a:gd name="connsiteX34" fmla="*/ 14060 w 6101909"/>
                <a:gd name="connsiteY34" fmla="*/ 6091597 h 6124353"/>
                <a:gd name="connsiteX35" fmla="*/ 0 w 6101909"/>
                <a:gd name="connsiteY35" fmla="*/ 6024170 h 6124353"/>
                <a:gd name="connsiteX36" fmla="*/ 349737 w 6101909"/>
                <a:gd name="connsiteY36" fmla="*/ 5732348 h 6124353"/>
                <a:gd name="connsiteX37" fmla="*/ 1457236 w 6101909"/>
                <a:gd name="connsiteY37" fmla="*/ 5090339 h 6124353"/>
                <a:gd name="connsiteX38" fmla="*/ 2768748 w 6101909"/>
                <a:gd name="connsiteY38" fmla="*/ 3514500 h 6124353"/>
                <a:gd name="connsiteX39" fmla="*/ 2768748 w 6101909"/>
                <a:gd name="connsiteY39" fmla="*/ 3339407 h 6124353"/>
                <a:gd name="connsiteX40" fmla="*/ 1544670 w 6101909"/>
                <a:gd name="connsiteY40" fmla="*/ 1238288 h 6124353"/>
                <a:gd name="connsiteX41" fmla="*/ 612039 w 6101909"/>
                <a:gd name="connsiteY41" fmla="*/ 450369 h 6124353"/>
                <a:gd name="connsiteX42" fmla="*/ 145724 w 6101909"/>
                <a:gd name="connsiteY42" fmla="*/ 129365 h 6124353"/>
                <a:gd name="connsiteX43" fmla="*/ 189896 w 6101909"/>
                <a:gd name="connsiteY43" fmla="*/ 31331 h 6124353"/>
                <a:gd name="connsiteX44" fmla="*/ 228775 w 6101909"/>
                <a:gd name="connsiteY44" fmla="*/ 0 h 6124353"/>
                <a:gd name="connsiteX0" fmla="*/ 228775 w 6105560"/>
                <a:gd name="connsiteY0" fmla="*/ 0 h 6124353"/>
                <a:gd name="connsiteX1" fmla="*/ 3674256 w 6105560"/>
                <a:gd name="connsiteY1" fmla="*/ 0 h 6124353"/>
                <a:gd name="connsiteX2" fmla="*/ 3679520 w 6105560"/>
                <a:gd name="connsiteY2" fmla="*/ 1693 h 6124353"/>
                <a:gd name="connsiteX3" fmla="*/ 3788812 w 6105560"/>
                <a:gd name="connsiteY3" fmla="*/ 158547 h 6124353"/>
                <a:gd name="connsiteX4" fmla="*/ 3526510 w 6105560"/>
                <a:gd name="connsiteY4" fmla="*/ 421187 h 6124353"/>
                <a:gd name="connsiteX5" fmla="*/ 3264208 w 6105560"/>
                <a:gd name="connsiteY5" fmla="*/ 683827 h 6124353"/>
                <a:gd name="connsiteX6" fmla="*/ 3992825 w 6105560"/>
                <a:gd name="connsiteY6" fmla="*/ 1967844 h 6124353"/>
                <a:gd name="connsiteX7" fmla="*/ 4109404 w 6105560"/>
                <a:gd name="connsiteY7" fmla="*/ 1967844 h 6124353"/>
                <a:gd name="connsiteX8" fmla="*/ 4838022 w 6105560"/>
                <a:gd name="connsiteY8" fmla="*/ 975649 h 6124353"/>
                <a:gd name="connsiteX9" fmla="*/ 4663154 w 6105560"/>
                <a:gd name="connsiteY9" fmla="*/ 450369 h 6124353"/>
                <a:gd name="connsiteX10" fmla="*/ 4196838 w 6105560"/>
                <a:gd name="connsiteY10" fmla="*/ 158547 h 6124353"/>
                <a:gd name="connsiteX11" fmla="*/ 4302488 w 6105560"/>
                <a:gd name="connsiteY11" fmla="*/ 12636 h 6124353"/>
                <a:gd name="connsiteX12" fmla="*/ 4332963 w 6105560"/>
                <a:gd name="connsiteY12" fmla="*/ 0 h 6124353"/>
                <a:gd name="connsiteX13" fmla="*/ 6099287 w 6105560"/>
                <a:gd name="connsiteY13" fmla="*/ 0 h 6124353"/>
                <a:gd name="connsiteX14" fmla="*/ 6097321 w 6105560"/>
                <a:gd name="connsiteY14" fmla="*/ 600601 h 6124353"/>
                <a:gd name="connsiteX15" fmla="*/ 5450060 w 6105560"/>
                <a:gd name="connsiteY15" fmla="*/ 1150742 h 6124353"/>
                <a:gd name="connsiteX16" fmla="*/ 4371706 w 6105560"/>
                <a:gd name="connsiteY16" fmla="*/ 2376394 h 6124353"/>
                <a:gd name="connsiteX17" fmla="*/ 4342562 w 6105560"/>
                <a:gd name="connsiteY17" fmla="*/ 2493123 h 6124353"/>
                <a:gd name="connsiteX18" fmla="*/ 5799797 w 6105560"/>
                <a:gd name="connsiteY18" fmla="*/ 4915246 h 6124353"/>
                <a:gd name="connsiteX19" fmla="*/ 6101292 w 6105560"/>
                <a:gd name="connsiteY19" fmla="*/ 5262158 h 6124353"/>
                <a:gd name="connsiteX20" fmla="*/ 6105560 w 6105560"/>
                <a:gd name="connsiteY20" fmla="*/ 6118614 h 6124353"/>
                <a:gd name="connsiteX21" fmla="*/ 3404617 w 6105560"/>
                <a:gd name="connsiteY21" fmla="*/ 6124353 h 6124353"/>
                <a:gd name="connsiteX22" fmla="*/ 3385511 w 6105560"/>
                <a:gd name="connsiteY22" fmla="*/ 6110919 h 6124353"/>
                <a:gd name="connsiteX23" fmla="*/ 3322497 w 6105560"/>
                <a:gd name="connsiteY23" fmla="*/ 5994988 h 6124353"/>
                <a:gd name="connsiteX24" fmla="*/ 3672234 w 6105560"/>
                <a:gd name="connsiteY24" fmla="*/ 5703166 h 6124353"/>
                <a:gd name="connsiteX25" fmla="*/ 3847102 w 6105560"/>
                <a:gd name="connsiteY25" fmla="*/ 5119522 h 6124353"/>
                <a:gd name="connsiteX26" fmla="*/ 3147629 w 6105560"/>
                <a:gd name="connsiteY26" fmla="*/ 3981416 h 6124353"/>
                <a:gd name="connsiteX27" fmla="*/ 3031050 w 6105560"/>
                <a:gd name="connsiteY27" fmla="*/ 3952233 h 6124353"/>
                <a:gd name="connsiteX28" fmla="*/ 2185853 w 6105560"/>
                <a:gd name="connsiteY28" fmla="*/ 5265433 h 6124353"/>
                <a:gd name="connsiteX29" fmla="*/ 2739603 w 6105560"/>
                <a:gd name="connsiteY29" fmla="*/ 5761530 h 6124353"/>
                <a:gd name="connsiteX30" fmla="*/ 2972761 w 6105560"/>
                <a:gd name="connsiteY30" fmla="*/ 5994988 h 6124353"/>
                <a:gd name="connsiteX31" fmla="*/ 2891304 w 6105560"/>
                <a:gd name="connsiteY31" fmla="*/ 6110919 h 6124353"/>
                <a:gd name="connsiteX32" fmla="*/ 2867402 w 6105560"/>
                <a:gd name="connsiteY32" fmla="*/ 6124353 h 6124353"/>
                <a:gd name="connsiteX33" fmla="*/ 38826 w 6105560"/>
                <a:gd name="connsiteY33" fmla="*/ 6124353 h 6124353"/>
                <a:gd name="connsiteX34" fmla="*/ 14060 w 6105560"/>
                <a:gd name="connsiteY34" fmla="*/ 6091597 h 6124353"/>
                <a:gd name="connsiteX35" fmla="*/ 0 w 6105560"/>
                <a:gd name="connsiteY35" fmla="*/ 6024170 h 6124353"/>
                <a:gd name="connsiteX36" fmla="*/ 349737 w 6105560"/>
                <a:gd name="connsiteY36" fmla="*/ 5732348 h 6124353"/>
                <a:gd name="connsiteX37" fmla="*/ 1457236 w 6105560"/>
                <a:gd name="connsiteY37" fmla="*/ 5090339 h 6124353"/>
                <a:gd name="connsiteX38" fmla="*/ 2768748 w 6105560"/>
                <a:gd name="connsiteY38" fmla="*/ 3514500 h 6124353"/>
                <a:gd name="connsiteX39" fmla="*/ 2768748 w 6105560"/>
                <a:gd name="connsiteY39" fmla="*/ 3339407 h 6124353"/>
                <a:gd name="connsiteX40" fmla="*/ 1544670 w 6105560"/>
                <a:gd name="connsiteY40" fmla="*/ 1238288 h 6124353"/>
                <a:gd name="connsiteX41" fmla="*/ 612039 w 6105560"/>
                <a:gd name="connsiteY41" fmla="*/ 450369 h 6124353"/>
                <a:gd name="connsiteX42" fmla="*/ 145724 w 6105560"/>
                <a:gd name="connsiteY42" fmla="*/ 129365 h 6124353"/>
                <a:gd name="connsiteX43" fmla="*/ 189896 w 6105560"/>
                <a:gd name="connsiteY43" fmla="*/ 31331 h 6124353"/>
                <a:gd name="connsiteX44" fmla="*/ 228775 w 6105560"/>
                <a:gd name="connsiteY44" fmla="*/ 0 h 6124353"/>
                <a:gd name="connsiteX0" fmla="*/ 228775 w 6101909"/>
                <a:gd name="connsiteY0" fmla="*/ 0 h 6124353"/>
                <a:gd name="connsiteX1" fmla="*/ 3674256 w 6101909"/>
                <a:gd name="connsiteY1" fmla="*/ 0 h 6124353"/>
                <a:gd name="connsiteX2" fmla="*/ 3679520 w 6101909"/>
                <a:gd name="connsiteY2" fmla="*/ 1693 h 6124353"/>
                <a:gd name="connsiteX3" fmla="*/ 3788812 w 6101909"/>
                <a:gd name="connsiteY3" fmla="*/ 158547 h 6124353"/>
                <a:gd name="connsiteX4" fmla="*/ 3526510 w 6101909"/>
                <a:gd name="connsiteY4" fmla="*/ 421187 h 6124353"/>
                <a:gd name="connsiteX5" fmla="*/ 3264208 w 6101909"/>
                <a:gd name="connsiteY5" fmla="*/ 683827 h 6124353"/>
                <a:gd name="connsiteX6" fmla="*/ 3992825 w 6101909"/>
                <a:gd name="connsiteY6" fmla="*/ 1967844 h 6124353"/>
                <a:gd name="connsiteX7" fmla="*/ 4109404 w 6101909"/>
                <a:gd name="connsiteY7" fmla="*/ 1967844 h 6124353"/>
                <a:gd name="connsiteX8" fmla="*/ 4838022 w 6101909"/>
                <a:gd name="connsiteY8" fmla="*/ 975649 h 6124353"/>
                <a:gd name="connsiteX9" fmla="*/ 4663154 w 6101909"/>
                <a:gd name="connsiteY9" fmla="*/ 450369 h 6124353"/>
                <a:gd name="connsiteX10" fmla="*/ 4196838 w 6101909"/>
                <a:gd name="connsiteY10" fmla="*/ 158547 h 6124353"/>
                <a:gd name="connsiteX11" fmla="*/ 4302488 w 6101909"/>
                <a:gd name="connsiteY11" fmla="*/ 12636 h 6124353"/>
                <a:gd name="connsiteX12" fmla="*/ 4332963 w 6101909"/>
                <a:gd name="connsiteY12" fmla="*/ 0 h 6124353"/>
                <a:gd name="connsiteX13" fmla="*/ 6099287 w 6101909"/>
                <a:gd name="connsiteY13" fmla="*/ 0 h 6124353"/>
                <a:gd name="connsiteX14" fmla="*/ 6097321 w 6101909"/>
                <a:gd name="connsiteY14" fmla="*/ 600601 h 6124353"/>
                <a:gd name="connsiteX15" fmla="*/ 5450060 w 6101909"/>
                <a:gd name="connsiteY15" fmla="*/ 1150742 h 6124353"/>
                <a:gd name="connsiteX16" fmla="*/ 4371706 w 6101909"/>
                <a:gd name="connsiteY16" fmla="*/ 2376394 h 6124353"/>
                <a:gd name="connsiteX17" fmla="*/ 4342562 w 6101909"/>
                <a:gd name="connsiteY17" fmla="*/ 2493123 h 6124353"/>
                <a:gd name="connsiteX18" fmla="*/ 5799797 w 6101909"/>
                <a:gd name="connsiteY18" fmla="*/ 4915246 h 6124353"/>
                <a:gd name="connsiteX19" fmla="*/ 6101292 w 6101909"/>
                <a:gd name="connsiteY19" fmla="*/ 5262158 h 6124353"/>
                <a:gd name="connsiteX20" fmla="*/ 6101313 w 6101909"/>
                <a:gd name="connsiteY20" fmla="*/ 6118614 h 6124353"/>
                <a:gd name="connsiteX21" fmla="*/ 3404617 w 6101909"/>
                <a:gd name="connsiteY21" fmla="*/ 6124353 h 6124353"/>
                <a:gd name="connsiteX22" fmla="*/ 3385511 w 6101909"/>
                <a:gd name="connsiteY22" fmla="*/ 6110919 h 6124353"/>
                <a:gd name="connsiteX23" fmla="*/ 3322497 w 6101909"/>
                <a:gd name="connsiteY23" fmla="*/ 5994988 h 6124353"/>
                <a:gd name="connsiteX24" fmla="*/ 3672234 w 6101909"/>
                <a:gd name="connsiteY24" fmla="*/ 5703166 h 6124353"/>
                <a:gd name="connsiteX25" fmla="*/ 3847102 w 6101909"/>
                <a:gd name="connsiteY25" fmla="*/ 5119522 h 6124353"/>
                <a:gd name="connsiteX26" fmla="*/ 3147629 w 6101909"/>
                <a:gd name="connsiteY26" fmla="*/ 3981416 h 6124353"/>
                <a:gd name="connsiteX27" fmla="*/ 3031050 w 6101909"/>
                <a:gd name="connsiteY27" fmla="*/ 3952233 h 6124353"/>
                <a:gd name="connsiteX28" fmla="*/ 2185853 w 6101909"/>
                <a:gd name="connsiteY28" fmla="*/ 5265433 h 6124353"/>
                <a:gd name="connsiteX29" fmla="*/ 2739603 w 6101909"/>
                <a:gd name="connsiteY29" fmla="*/ 5761530 h 6124353"/>
                <a:gd name="connsiteX30" fmla="*/ 2972761 w 6101909"/>
                <a:gd name="connsiteY30" fmla="*/ 5994988 h 6124353"/>
                <a:gd name="connsiteX31" fmla="*/ 2891304 w 6101909"/>
                <a:gd name="connsiteY31" fmla="*/ 6110919 h 6124353"/>
                <a:gd name="connsiteX32" fmla="*/ 2867402 w 6101909"/>
                <a:gd name="connsiteY32" fmla="*/ 6124353 h 6124353"/>
                <a:gd name="connsiteX33" fmla="*/ 38826 w 6101909"/>
                <a:gd name="connsiteY33" fmla="*/ 6124353 h 6124353"/>
                <a:gd name="connsiteX34" fmla="*/ 14060 w 6101909"/>
                <a:gd name="connsiteY34" fmla="*/ 6091597 h 6124353"/>
                <a:gd name="connsiteX35" fmla="*/ 0 w 6101909"/>
                <a:gd name="connsiteY35" fmla="*/ 6024170 h 6124353"/>
                <a:gd name="connsiteX36" fmla="*/ 349737 w 6101909"/>
                <a:gd name="connsiteY36" fmla="*/ 5732348 h 6124353"/>
                <a:gd name="connsiteX37" fmla="*/ 1457236 w 6101909"/>
                <a:gd name="connsiteY37" fmla="*/ 5090339 h 6124353"/>
                <a:gd name="connsiteX38" fmla="*/ 2768748 w 6101909"/>
                <a:gd name="connsiteY38" fmla="*/ 3514500 h 6124353"/>
                <a:gd name="connsiteX39" fmla="*/ 2768748 w 6101909"/>
                <a:gd name="connsiteY39" fmla="*/ 3339407 h 6124353"/>
                <a:gd name="connsiteX40" fmla="*/ 1544670 w 6101909"/>
                <a:gd name="connsiteY40" fmla="*/ 1238288 h 6124353"/>
                <a:gd name="connsiteX41" fmla="*/ 612039 w 6101909"/>
                <a:gd name="connsiteY41" fmla="*/ 450369 h 6124353"/>
                <a:gd name="connsiteX42" fmla="*/ 145724 w 6101909"/>
                <a:gd name="connsiteY42" fmla="*/ 129365 h 6124353"/>
                <a:gd name="connsiteX43" fmla="*/ 189896 w 6101909"/>
                <a:gd name="connsiteY43" fmla="*/ 31331 h 6124353"/>
                <a:gd name="connsiteX44" fmla="*/ 228775 w 6101909"/>
                <a:gd name="connsiteY44" fmla="*/ 0 h 6124353"/>
                <a:gd name="connsiteX0" fmla="*/ 228775 w 6101680"/>
                <a:gd name="connsiteY0" fmla="*/ 0 h 6124353"/>
                <a:gd name="connsiteX1" fmla="*/ 3674256 w 6101680"/>
                <a:gd name="connsiteY1" fmla="*/ 0 h 6124353"/>
                <a:gd name="connsiteX2" fmla="*/ 3679520 w 6101680"/>
                <a:gd name="connsiteY2" fmla="*/ 1693 h 6124353"/>
                <a:gd name="connsiteX3" fmla="*/ 3788812 w 6101680"/>
                <a:gd name="connsiteY3" fmla="*/ 158547 h 6124353"/>
                <a:gd name="connsiteX4" fmla="*/ 3526510 w 6101680"/>
                <a:gd name="connsiteY4" fmla="*/ 421187 h 6124353"/>
                <a:gd name="connsiteX5" fmla="*/ 3264208 w 6101680"/>
                <a:gd name="connsiteY5" fmla="*/ 683827 h 6124353"/>
                <a:gd name="connsiteX6" fmla="*/ 3992825 w 6101680"/>
                <a:gd name="connsiteY6" fmla="*/ 1967844 h 6124353"/>
                <a:gd name="connsiteX7" fmla="*/ 4109404 w 6101680"/>
                <a:gd name="connsiteY7" fmla="*/ 1967844 h 6124353"/>
                <a:gd name="connsiteX8" fmla="*/ 4838022 w 6101680"/>
                <a:gd name="connsiteY8" fmla="*/ 975649 h 6124353"/>
                <a:gd name="connsiteX9" fmla="*/ 4663154 w 6101680"/>
                <a:gd name="connsiteY9" fmla="*/ 450369 h 6124353"/>
                <a:gd name="connsiteX10" fmla="*/ 4196838 w 6101680"/>
                <a:gd name="connsiteY10" fmla="*/ 158547 h 6124353"/>
                <a:gd name="connsiteX11" fmla="*/ 4302488 w 6101680"/>
                <a:gd name="connsiteY11" fmla="*/ 12636 h 6124353"/>
                <a:gd name="connsiteX12" fmla="*/ 4332963 w 6101680"/>
                <a:gd name="connsiteY12" fmla="*/ 0 h 6124353"/>
                <a:gd name="connsiteX13" fmla="*/ 6099287 w 6101680"/>
                <a:gd name="connsiteY13" fmla="*/ 0 h 6124353"/>
                <a:gd name="connsiteX14" fmla="*/ 6097321 w 6101680"/>
                <a:gd name="connsiteY14" fmla="*/ 600601 h 6124353"/>
                <a:gd name="connsiteX15" fmla="*/ 5450060 w 6101680"/>
                <a:gd name="connsiteY15" fmla="*/ 1150742 h 6124353"/>
                <a:gd name="connsiteX16" fmla="*/ 4371706 w 6101680"/>
                <a:gd name="connsiteY16" fmla="*/ 2376394 h 6124353"/>
                <a:gd name="connsiteX17" fmla="*/ 4342562 w 6101680"/>
                <a:gd name="connsiteY17" fmla="*/ 2493123 h 6124353"/>
                <a:gd name="connsiteX18" fmla="*/ 5799797 w 6101680"/>
                <a:gd name="connsiteY18" fmla="*/ 4915246 h 6124353"/>
                <a:gd name="connsiteX19" fmla="*/ 6101292 w 6101680"/>
                <a:gd name="connsiteY19" fmla="*/ 5262158 h 6124353"/>
                <a:gd name="connsiteX20" fmla="*/ 6098128 w 6101680"/>
                <a:gd name="connsiteY20" fmla="*/ 6122861 h 6124353"/>
                <a:gd name="connsiteX21" fmla="*/ 3404617 w 6101680"/>
                <a:gd name="connsiteY21" fmla="*/ 6124353 h 6124353"/>
                <a:gd name="connsiteX22" fmla="*/ 3385511 w 6101680"/>
                <a:gd name="connsiteY22" fmla="*/ 6110919 h 6124353"/>
                <a:gd name="connsiteX23" fmla="*/ 3322497 w 6101680"/>
                <a:gd name="connsiteY23" fmla="*/ 5994988 h 6124353"/>
                <a:gd name="connsiteX24" fmla="*/ 3672234 w 6101680"/>
                <a:gd name="connsiteY24" fmla="*/ 5703166 h 6124353"/>
                <a:gd name="connsiteX25" fmla="*/ 3847102 w 6101680"/>
                <a:gd name="connsiteY25" fmla="*/ 5119522 h 6124353"/>
                <a:gd name="connsiteX26" fmla="*/ 3147629 w 6101680"/>
                <a:gd name="connsiteY26" fmla="*/ 3981416 h 6124353"/>
                <a:gd name="connsiteX27" fmla="*/ 3031050 w 6101680"/>
                <a:gd name="connsiteY27" fmla="*/ 3952233 h 6124353"/>
                <a:gd name="connsiteX28" fmla="*/ 2185853 w 6101680"/>
                <a:gd name="connsiteY28" fmla="*/ 5265433 h 6124353"/>
                <a:gd name="connsiteX29" fmla="*/ 2739603 w 6101680"/>
                <a:gd name="connsiteY29" fmla="*/ 5761530 h 6124353"/>
                <a:gd name="connsiteX30" fmla="*/ 2972761 w 6101680"/>
                <a:gd name="connsiteY30" fmla="*/ 5994988 h 6124353"/>
                <a:gd name="connsiteX31" fmla="*/ 2891304 w 6101680"/>
                <a:gd name="connsiteY31" fmla="*/ 6110919 h 6124353"/>
                <a:gd name="connsiteX32" fmla="*/ 2867402 w 6101680"/>
                <a:gd name="connsiteY32" fmla="*/ 6124353 h 6124353"/>
                <a:gd name="connsiteX33" fmla="*/ 38826 w 6101680"/>
                <a:gd name="connsiteY33" fmla="*/ 6124353 h 6124353"/>
                <a:gd name="connsiteX34" fmla="*/ 14060 w 6101680"/>
                <a:gd name="connsiteY34" fmla="*/ 6091597 h 6124353"/>
                <a:gd name="connsiteX35" fmla="*/ 0 w 6101680"/>
                <a:gd name="connsiteY35" fmla="*/ 6024170 h 6124353"/>
                <a:gd name="connsiteX36" fmla="*/ 349737 w 6101680"/>
                <a:gd name="connsiteY36" fmla="*/ 5732348 h 6124353"/>
                <a:gd name="connsiteX37" fmla="*/ 1457236 w 6101680"/>
                <a:gd name="connsiteY37" fmla="*/ 5090339 h 6124353"/>
                <a:gd name="connsiteX38" fmla="*/ 2768748 w 6101680"/>
                <a:gd name="connsiteY38" fmla="*/ 3514500 h 6124353"/>
                <a:gd name="connsiteX39" fmla="*/ 2768748 w 6101680"/>
                <a:gd name="connsiteY39" fmla="*/ 3339407 h 6124353"/>
                <a:gd name="connsiteX40" fmla="*/ 1544670 w 6101680"/>
                <a:gd name="connsiteY40" fmla="*/ 1238288 h 6124353"/>
                <a:gd name="connsiteX41" fmla="*/ 612039 w 6101680"/>
                <a:gd name="connsiteY41" fmla="*/ 450369 h 6124353"/>
                <a:gd name="connsiteX42" fmla="*/ 145724 w 6101680"/>
                <a:gd name="connsiteY42" fmla="*/ 129365 h 6124353"/>
                <a:gd name="connsiteX43" fmla="*/ 189896 w 6101680"/>
                <a:gd name="connsiteY43" fmla="*/ 31331 h 6124353"/>
                <a:gd name="connsiteX44" fmla="*/ 228775 w 6101680"/>
                <a:gd name="connsiteY44" fmla="*/ 0 h 6124353"/>
                <a:gd name="connsiteX0" fmla="*/ 228775 w 6117363"/>
                <a:gd name="connsiteY0" fmla="*/ 0 h 6124353"/>
                <a:gd name="connsiteX1" fmla="*/ 3674256 w 6117363"/>
                <a:gd name="connsiteY1" fmla="*/ 0 h 6124353"/>
                <a:gd name="connsiteX2" fmla="*/ 3679520 w 6117363"/>
                <a:gd name="connsiteY2" fmla="*/ 1693 h 6124353"/>
                <a:gd name="connsiteX3" fmla="*/ 3788812 w 6117363"/>
                <a:gd name="connsiteY3" fmla="*/ 158547 h 6124353"/>
                <a:gd name="connsiteX4" fmla="*/ 3526510 w 6117363"/>
                <a:gd name="connsiteY4" fmla="*/ 421187 h 6124353"/>
                <a:gd name="connsiteX5" fmla="*/ 3264208 w 6117363"/>
                <a:gd name="connsiteY5" fmla="*/ 683827 h 6124353"/>
                <a:gd name="connsiteX6" fmla="*/ 3992825 w 6117363"/>
                <a:gd name="connsiteY6" fmla="*/ 1967844 h 6124353"/>
                <a:gd name="connsiteX7" fmla="*/ 4109404 w 6117363"/>
                <a:gd name="connsiteY7" fmla="*/ 1967844 h 6124353"/>
                <a:gd name="connsiteX8" fmla="*/ 4838022 w 6117363"/>
                <a:gd name="connsiteY8" fmla="*/ 975649 h 6124353"/>
                <a:gd name="connsiteX9" fmla="*/ 4663154 w 6117363"/>
                <a:gd name="connsiteY9" fmla="*/ 450369 h 6124353"/>
                <a:gd name="connsiteX10" fmla="*/ 4196838 w 6117363"/>
                <a:gd name="connsiteY10" fmla="*/ 158547 h 6124353"/>
                <a:gd name="connsiteX11" fmla="*/ 4302488 w 6117363"/>
                <a:gd name="connsiteY11" fmla="*/ 12636 h 6124353"/>
                <a:gd name="connsiteX12" fmla="*/ 4332963 w 6117363"/>
                <a:gd name="connsiteY12" fmla="*/ 0 h 6124353"/>
                <a:gd name="connsiteX13" fmla="*/ 6099287 w 6117363"/>
                <a:gd name="connsiteY13" fmla="*/ 0 h 6124353"/>
                <a:gd name="connsiteX14" fmla="*/ 6097321 w 6117363"/>
                <a:gd name="connsiteY14" fmla="*/ 600601 h 6124353"/>
                <a:gd name="connsiteX15" fmla="*/ 5450060 w 6117363"/>
                <a:gd name="connsiteY15" fmla="*/ 1150742 h 6124353"/>
                <a:gd name="connsiteX16" fmla="*/ 4371706 w 6117363"/>
                <a:gd name="connsiteY16" fmla="*/ 2376394 h 6124353"/>
                <a:gd name="connsiteX17" fmla="*/ 4342562 w 6117363"/>
                <a:gd name="connsiteY17" fmla="*/ 2493123 h 6124353"/>
                <a:gd name="connsiteX18" fmla="*/ 5799797 w 6117363"/>
                <a:gd name="connsiteY18" fmla="*/ 4915246 h 6124353"/>
                <a:gd name="connsiteX19" fmla="*/ 6101292 w 6117363"/>
                <a:gd name="connsiteY19" fmla="*/ 5262158 h 6124353"/>
                <a:gd name="connsiteX20" fmla="*/ 6098128 w 6117363"/>
                <a:gd name="connsiteY20" fmla="*/ 6122861 h 6124353"/>
                <a:gd name="connsiteX21" fmla="*/ 3404617 w 6117363"/>
                <a:gd name="connsiteY21" fmla="*/ 6124353 h 6124353"/>
                <a:gd name="connsiteX22" fmla="*/ 3385511 w 6117363"/>
                <a:gd name="connsiteY22" fmla="*/ 6110919 h 6124353"/>
                <a:gd name="connsiteX23" fmla="*/ 3322497 w 6117363"/>
                <a:gd name="connsiteY23" fmla="*/ 5994988 h 6124353"/>
                <a:gd name="connsiteX24" fmla="*/ 3672234 w 6117363"/>
                <a:gd name="connsiteY24" fmla="*/ 5703166 h 6124353"/>
                <a:gd name="connsiteX25" fmla="*/ 3847102 w 6117363"/>
                <a:gd name="connsiteY25" fmla="*/ 5119522 h 6124353"/>
                <a:gd name="connsiteX26" fmla="*/ 3147629 w 6117363"/>
                <a:gd name="connsiteY26" fmla="*/ 3981416 h 6124353"/>
                <a:gd name="connsiteX27" fmla="*/ 3031050 w 6117363"/>
                <a:gd name="connsiteY27" fmla="*/ 3952233 h 6124353"/>
                <a:gd name="connsiteX28" fmla="*/ 2185853 w 6117363"/>
                <a:gd name="connsiteY28" fmla="*/ 5265433 h 6124353"/>
                <a:gd name="connsiteX29" fmla="*/ 2739603 w 6117363"/>
                <a:gd name="connsiteY29" fmla="*/ 5761530 h 6124353"/>
                <a:gd name="connsiteX30" fmla="*/ 2972761 w 6117363"/>
                <a:gd name="connsiteY30" fmla="*/ 5994988 h 6124353"/>
                <a:gd name="connsiteX31" fmla="*/ 2891304 w 6117363"/>
                <a:gd name="connsiteY31" fmla="*/ 6110919 h 6124353"/>
                <a:gd name="connsiteX32" fmla="*/ 2867402 w 6117363"/>
                <a:gd name="connsiteY32" fmla="*/ 6124353 h 6124353"/>
                <a:gd name="connsiteX33" fmla="*/ 38826 w 6117363"/>
                <a:gd name="connsiteY33" fmla="*/ 6124353 h 6124353"/>
                <a:gd name="connsiteX34" fmla="*/ 14060 w 6117363"/>
                <a:gd name="connsiteY34" fmla="*/ 6091597 h 6124353"/>
                <a:gd name="connsiteX35" fmla="*/ 0 w 6117363"/>
                <a:gd name="connsiteY35" fmla="*/ 6024170 h 6124353"/>
                <a:gd name="connsiteX36" fmla="*/ 349737 w 6117363"/>
                <a:gd name="connsiteY36" fmla="*/ 5732348 h 6124353"/>
                <a:gd name="connsiteX37" fmla="*/ 1457236 w 6117363"/>
                <a:gd name="connsiteY37" fmla="*/ 5090339 h 6124353"/>
                <a:gd name="connsiteX38" fmla="*/ 2768748 w 6117363"/>
                <a:gd name="connsiteY38" fmla="*/ 3514500 h 6124353"/>
                <a:gd name="connsiteX39" fmla="*/ 2768748 w 6117363"/>
                <a:gd name="connsiteY39" fmla="*/ 3339407 h 6124353"/>
                <a:gd name="connsiteX40" fmla="*/ 1544670 w 6117363"/>
                <a:gd name="connsiteY40" fmla="*/ 1238288 h 6124353"/>
                <a:gd name="connsiteX41" fmla="*/ 612039 w 6117363"/>
                <a:gd name="connsiteY41" fmla="*/ 450369 h 6124353"/>
                <a:gd name="connsiteX42" fmla="*/ 145724 w 6117363"/>
                <a:gd name="connsiteY42" fmla="*/ 129365 h 6124353"/>
                <a:gd name="connsiteX43" fmla="*/ 189896 w 6117363"/>
                <a:gd name="connsiteY43" fmla="*/ 31331 h 6124353"/>
                <a:gd name="connsiteX44" fmla="*/ 228775 w 6117363"/>
                <a:gd name="connsiteY44" fmla="*/ 0 h 6124353"/>
                <a:gd name="connsiteX0" fmla="*/ 228775 w 6117363"/>
                <a:gd name="connsiteY0" fmla="*/ 0 h 6124353"/>
                <a:gd name="connsiteX1" fmla="*/ 3674256 w 6117363"/>
                <a:gd name="connsiteY1" fmla="*/ 0 h 6124353"/>
                <a:gd name="connsiteX2" fmla="*/ 3679520 w 6117363"/>
                <a:gd name="connsiteY2" fmla="*/ 1693 h 6124353"/>
                <a:gd name="connsiteX3" fmla="*/ 3788812 w 6117363"/>
                <a:gd name="connsiteY3" fmla="*/ 158547 h 6124353"/>
                <a:gd name="connsiteX4" fmla="*/ 3526510 w 6117363"/>
                <a:gd name="connsiteY4" fmla="*/ 421187 h 6124353"/>
                <a:gd name="connsiteX5" fmla="*/ 3264208 w 6117363"/>
                <a:gd name="connsiteY5" fmla="*/ 683827 h 6124353"/>
                <a:gd name="connsiteX6" fmla="*/ 3992825 w 6117363"/>
                <a:gd name="connsiteY6" fmla="*/ 1967844 h 6124353"/>
                <a:gd name="connsiteX7" fmla="*/ 4109404 w 6117363"/>
                <a:gd name="connsiteY7" fmla="*/ 1967844 h 6124353"/>
                <a:gd name="connsiteX8" fmla="*/ 4838022 w 6117363"/>
                <a:gd name="connsiteY8" fmla="*/ 975649 h 6124353"/>
                <a:gd name="connsiteX9" fmla="*/ 4663154 w 6117363"/>
                <a:gd name="connsiteY9" fmla="*/ 450369 h 6124353"/>
                <a:gd name="connsiteX10" fmla="*/ 4196838 w 6117363"/>
                <a:gd name="connsiteY10" fmla="*/ 158547 h 6124353"/>
                <a:gd name="connsiteX11" fmla="*/ 4302488 w 6117363"/>
                <a:gd name="connsiteY11" fmla="*/ 12636 h 6124353"/>
                <a:gd name="connsiteX12" fmla="*/ 4332963 w 6117363"/>
                <a:gd name="connsiteY12" fmla="*/ 0 h 6124353"/>
                <a:gd name="connsiteX13" fmla="*/ 6099287 w 6117363"/>
                <a:gd name="connsiteY13" fmla="*/ 0 h 6124353"/>
                <a:gd name="connsiteX14" fmla="*/ 6097321 w 6117363"/>
                <a:gd name="connsiteY14" fmla="*/ 600601 h 6124353"/>
                <a:gd name="connsiteX15" fmla="*/ 5450060 w 6117363"/>
                <a:gd name="connsiteY15" fmla="*/ 1150742 h 6124353"/>
                <a:gd name="connsiteX16" fmla="*/ 4371706 w 6117363"/>
                <a:gd name="connsiteY16" fmla="*/ 2376394 h 6124353"/>
                <a:gd name="connsiteX17" fmla="*/ 4342562 w 6117363"/>
                <a:gd name="connsiteY17" fmla="*/ 2493123 h 6124353"/>
                <a:gd name="connsiteX18" fmla="*/ 5799797 w 6117363"/>
                <a:gd name="connsiteY18" fmla="*/ 4915246 h 6124353"/>
                <a:gd name="connsiteX19" fmla="*/ 6101292 w 6117363"/>
                <a:gd name="connsiteY19" fmla="*/ 5273836 h 6124353"/>
                <a:gd name="connsiteX20" fmla="*/ 6098128 w 6117363"/>
                <a:gd name="connsiteY20" fmla="*/ 6122861 h 6124353"/>
                <a:gd name="connsiteX21" fmla="*/ 3404617 w 6117363"/>
                <a:gd name="connsiteY21" fmla="*/ 6124353 h 6124353"/>
                <a:gd name="connsiteX22" fmla="*/ 3385511 w 6117363"/>
                <a:gd name="connsiteY22" fmla="*/ 6110919 h 6124353"/>
                <a:gd name="connsiteX23" fmla="*/ 3322497 w 6117363"/>
                <a:gd name="connsiteY23" fmla="*/ 5994988 h 6124353"/>
                <a:gd name="connsiteX24" fmla="*/ 3672234 w 6117363"/>
                <a:gd name="connsiteY24" fmla="*/ 5703166 h 6124353"/>
                <a:gd name="connsiteX25" fmla="*/ 3847102 w 6117363"/>
                <a:gd name="connsiteY25" fmla="*/ 5119522 h 6124353"/>
                <a:gd name="connsiteX26" fmla="*/ 3147629 w 6117363"/>
                <a:gd name="connsiteY26" fmla="*/ 3981416 h 6124353"/>
                <a:gd name="connsiteX27" fmla="*/ 3031050 w 6117363"/>
                <a:gd name="connsiteY27" fmla="*/ 3952233 h 6124353"/>
                <a:gd name="connsiteX28" fmla="*/ 2185853 w 6117363"/>
                <a:gd name="connsiteY28" fmla="*/ 5265433 h 6124353"/>
                <a:gd name="connsiteX29" fmla="*/ 2739603 w 6117363"/>
                <a:gd name="connsiteY29" fmla="*/ 5761530 h 6124353"/>
                <a:gd name="connsiteX30" fmla="*/ 2972761 w 6117363"/>
                <a:gd name="connsiteY30" fmla="*/ 5994988 h 6124353"/>
                <a:gd name="connsiteX31" fmla="*/ 2891304 w 6117363"/>
                <a:gd name="connsiteY31" fmla="*/ 6110919 h 6124353"/>
                <a:gd name="connsiteX32" fmla="*/ 2867402 w 6117363"/>
                <a:gd name="connsiteY32" fmla="*/ 6124353 h 6124353"/>
                <a:gd name="connsiteX33" fmla="*/ 38826 w 6117363"/>
                <a:gd name="connsiteY33" fmla="*/ 6124353 h 6124353"/>
                <a:gd name="connsiteX34" fmla="*/ 14060 w 6117363"/>
                <a:gd name="connsiteY34" fmla="*/ 6091597 h 6124353"/>
                <a:gd name="connsiteX35" fmla="*/ 0 w 6117363"/>
                <a:gd name="connsiteY35" fmla="*/ 6024170 h 6124353"/>
                <a:gd name="connsiteX36" fmla="*/ 349737 w 6117363"/>
                <a:gd name="connsiteY36" fmla="*/ 5732348 h 6124353"/>
                <a:gd name="connsiteX37" fmla="*/ 1457236 w 6117363"/>
                <a:gd name="connsiteY37" fmla="*/ 5090339 h 6124353"/>
                <a:gd name="connsiteX38" fmla="*/ 2768748 w 6117363"/>
                <a:gd name="connsiteY38" fmla="*/ 3514500 h 6124353"/>
                <a:gd name="connsiteX39" fmla="*/ 2768748 w 6117363"/>
                <a:gd name="connsiteY39" fmla="*/ 3339407 h 6124353"/>
                <a:gd name="connsiteX40" fmla="*/ 1544670 w 6117363"/>
                <a:gd name="connsiteY40" fmla="*/ 1238288 h 6124353"/>
                <a:gd name="connsiteX41" fmla="*/ 612039 w 6117363"/>
                <a:gd name="connsiteY41" fmla="*/ 450369 h 6124353"/>
                <a:gd name="connsiteX42" fmla="*/ 145724 w 6117363"/>
                <a:gd name="connsiteY42" fmla="*/ 129365 h 6124353"/>
                <a:gd name="connsiteX43" fmla="*/ 189896 w 6117363"/>
                <a:gd name="connsiteY43" fmla="*/ 31331 h 6124353"/>
                <a:gd name="connsiteX44" fmla="*/ 228775 w 6117363"/>
                <a:gd name="connsiteY44" fmla="*/ 0 h 6124353"/>
                <a:gd name="connsiteX0" fmla="*/ 228775 w 6117363"/>
                <a:gd name="connsiteY0" fmla="*/ 0 h 6127108"/>
                <a:gd name="connsiteX1" fmla="*/ 3674256 w 6117363"/>
                <a:gd name="connsiteY1" fmla="*/ 0 h 6127108"/>
                <a:gd name="connsiteX2" fmla="*/ 3679520 w 6117363"/>
                <a:gd name="connsiteY2" fmla="*/ 1693 h 6127108"/>
                <a:gd name="connsiteX3" fmla="*/ 3788812 w 6117363"/>
                <a:gd name="connsiteY3" fmla="*/ 158547 h 6127108"/>
                <a:gd name="connsiteX4" fmla="*/ 3526510 w 6117363"/>
                <a:gd name="connsiteY4" fmla="*/ 421187 h 6127108"/>
                <a:gd name="connsiteX5" fmla="*/ 3264208 w 6117363"/>
                <a:gd name="connsiteY5" fmla="*/ 683827 h 6127108"/>
                <a:gd name="connsiteX6" fmla="*/ 3992825 w 6117363"/>
                <a:gd name="connsiteY6" fmla="*/ 1967844 h 6127108"/>
                <a:gd name="connsiteX7" fmla="*/ 4109404 w 6117363"/>
                <a:gd name="connsiteY7" fmla="*/ 1967844 h 6127108"/>
                <a:gd name="connsiteX8" fmla="*/ 4838022 w 6117363"/>
                <a:gd name="connsiteY8" fmla="*/ 975649 h 6127108"/>
                <a:gd name="connsiteX9" fmla="*/ 4663154 w 6117363"/>
                <a:gd name="connsiteY9" fmla="*/ 450369 h 6127108"/>
                <a:gd name="connsiteX10" fmla="*/ 4196838 w 6117363"/>
                <a:gd name="connsiteY10" fmla="*/ 158547 h 6127108"/>
                <a:gd name="connsiteX11" fmla="*/ 4302488 w 6117363"/>
                <a:gd name="connsiteY11" fmla="*/ 12636 h 6127108"/>
                <a:gd name="connsiteX12" fmla="*/ 4332963 w 6117363"/>
                <a:gd name="connsiteY12" fmla="*/ 0 h 6127108"/>
                <a:gd name="connsiteX13" fmla="*/ 6099287 w 6117363"/>
                <a:gd name="connsiteY13" fmla="*/ 0 h 6127108"/>
                <a:gd name="connsiteX14" fmla="*/ 6097321 w 6117363"/>
                <a:gd name="connsiteY14" fmla="*/ 600601 h 6127108"/>
                <a:gd name="connsiteX15" fmla="*/ 5450060 w 6117363"/>
                <a:gd name="connsiteY15" fmla="*/ 1150742 h 6127108"/>
                <a:gd name="connsiteX16" fmla="*/ 4371706 w 6117363"/>
                <a:gd name="connsiteY16" fmla="*/ 2376394 h 6127108"/>
                <a:gd name="connsiteX17" fmla="*/ 4342562 w 6117363"/>
                <a:gd name="connsiteY17" fmla="*/ 2493123 h 6127108"/>
                <a:gd name="connsiteX18" fmla="*/ 5799797 w 6117363"/>
                <a:gd name="connsiteY18" fmla="*/ 4915246 h 6127108"/>
                <a:gd name="connsiteX19" fmla="*/ 6101292 w 6117363"/>
                <a:gd name="connsiteY19" fmla="*/ 5273836 h 6127108"/>
                <a:gd name="connsiteX20" fmla="*/ 6097067 w 6117363"/>
                <a:gd name="connsiteY20" fmla="*/ 6127108 h 6127108"/>
                <a:gd name="connsiteX21" fmla="*/ 3404617 w 6117363"/>
                <a:gd name="connsiteY21" fmla="*/ 6124353 h 6127108"/>
                <a:gd name="connsiteX22" fmla="*/ 3385511 w 6117363"/>
                <a:gd name="connsiteY22" fmla="*/ 6110919 h 6127108"/>
                <a:gd name="connsiteX23" fmla="*/ 3322497 w 6117363"/>
                <a:gd name="connsiteY23" fmla="*/ 5994988 h 6127108"/>
                <a:gd name="connsiteX24" fmla="*/ 3672234 w 6117363"/>
                <a:gd name="connsiteY24" fmla="*/ 5703166 h 6127108"/>
                <a:gd name="connsiteX25" fmla="*/ 3847102 w 6117363"/>
                <a:gd name="connsiteY25" fmla="*/ 5119522 h 6127108"/>
                <a:gd name="connsiteX26" fmla="*/ 3147629 w 6117363"/>
                <a:gd name="connsiteY26" fmla="*/ 3981416 h 6127108"/>
                <a:gd name="connsiteX27" fmla="*/ 3031050 w 6117363"/>
                <a:gd name="connsiteY27" fmla="*/ 3952233 h 6127108"/>
                <a:gd name="connsiteX28" fmla="*/ 2185853 w 6117363"/>
                <a:gd name="connsiteY28" fmla="*/ 5265433 h 6127108"/>
                <a:gd name="connsiteX29" fmla="*/ 2739603 w 6117363"/>
                <a:gd name="connsiteY29" fmla="*/ 5761530 h 6127108"/>
                <a:gd name="connsiteX30" fmla="*/ 2972761 w 6117363"/>
                <a:gd name="connsiteY30" fmla="*/ 5994988 h 6127108"/>
                <a:gd name="connsiteX31" fmla="*/ 2891304 w 6117363"/>
                <a:gd name="connsiteY31" fmla="*/ 6110919 h 6127108"/>
                <a:gd name="connsiteX32" fmla="*/ 2867402 w 6117363"/>
                <a:gd name="connsiteY32" fmla="*/ 6124353 h 6127108"/>
                <a:gd name="connsiteX33" fmla="*/ 38826 w 6117363"/>
                <a:gd name="connsiteY33" fmla="*/ 6124353 h 6127108"/>
                <a:gd name="connsiteX34" fmla="*/ 14060 w 6117363"/>
                <a:gd name="connsiteY34" fmla="*/ 6091597 h 6127108"/>
                <a:gd name="connsiteX35" fmla="*/ 0 w 6117363"/>
                <a:gd name="connsiteY35" fmla="*/ 6024170 h 6127108"/>
                <a:gd name="connsiteX36" fmla="*/ 349737 w 6117363"/>
                <a:gd name="connsiteY36" fmla="*/ 5732348 h 6127108"/>
                <a:gd name="connsiteX37" fmla="*/ 1457236 w 6117363"/>
                <a:gd name="connsiteY37" fmla="*/ 5090339 h 6127108"/>
                <a:gd name="connsiteX38" fmla="*/ 2768748 w 6117363"/>
                <a:gd name="connsiteY38" fmla="*/ 3514500 h 6127108"/>
                <a:gd name="connsiteX39" fmla="*/ 2768748 w 6117363"/>
                <a:gd name="connsiteY39" fmla="*/ 3339407 h 6127108"/>
                <a:gd name="connsiteX40" fmla="*/ 1544670 w 6117363"/>
                <a:gd name="connsiteY40" fmla="*/ 1238288 h 6127108"/>
                <a:gd name="connsiteX41" fmla="*/ 612039 w 6117363"/>
                <a:gd name="connsiteY41" fmla="*/ 450369 h 6127108"/>
                <a:gd name="connsiteX42" fmla="*/ 145724 w 6117363"/>
                <a:gd name="connsiteY42" fmla="*/ 129365 h 6127108"/>
                <a:gd name="connsiteX43" fmla="*/ 189896 w 6117363"/>
                <a:gd name="connsiteY43" fmla="*/ 31331 h 6127108"/>
                <a:gd name="connsiteX44" fmla="*/ 228775 w 6117363"/>
                <a:gd name="connsiteY44" fmla="*/ 0 h 6127108"/>
                <a:gd name="connsiteX0" fmla="*/ 228775 w 6117363"/>
                <a:gd name="connsiteY0" fmla="*/ 0 h 6127108"/>
                <a:gd name="connsiteX1" fmla="*/ 3674256 w 6117363"/>
                <a:gd name="connsiteY1" fmla="*/ 0 h 6127108"/>
                <a:gd name="connsiteX2" fmla="*/ 3679520 w 6117363"/>
                <a:gd name="connsiteY2" fmla="*/ 1693 h 6127108"/>
                <a:gd name="connsiteX3" fmla="*/ 3788812 w 6117363"/>
                <a:gd name="connsiteY3" fmla="*/ 158547 h 6127108"/>
                <a:gd name="connsiteX4" fmla="*/ 3526510 w 6117363"/>
                <a:gd name="connsiteY4" fmla="*/ 421187 h 6127108"/>
                <a:gd name="connsiteX5" fmla="*/ 3264208 w 6117363"/>
                <a:gd name="connsiteY5" fmla="*/ 683827 h 6127108"/>
                <a:gd name="connsiteX6" fmla="*/ 3992825 w 6117363"/>
                <a:gd name="connsiteY6" fmla="*/ 1967844 h 6127108"/>
                <a:gd name="connsiteX7" fmla="*/ 4109404 w 6117363"/>
                <a:gd name="connsiteY7" fmla="*/ 1967844 h 6127108"/>
                <a:gd name="connsiteX8" fmla="*/ 4838022 w 6117363"/>
                <a:gd name="connsiteY8" fmla="*/ 975649 h 6127108"/>
                <a:gd name="connsiteX9" fmla="*/ 4663154 w 6117363"/>
                <a:gd name="connsiteY9" fmla="*/ 450369 h 6127108"/>
                <a:gd name="connsiteX10" fmla="*/ 4196838 w 6117363"/>
                <a:gd name="connsiteY10" fmla="*/ 158547 h 6127108"/>
                <a:gd name="connsiteX11" fmla="*/ 4302488 w 6117363"/>
                <a:gd name="connsiteY11" fmla="*/ 12636 h 6127108"/>
                <a:gd name="connsiteX12" fmla="*/ 4332963 w 6117363"/>
                <a:gd name="connsiteY12" fmla="*/ 0 h 6127108"/>
                <a:gd name="connsiteX13" fmla="*/ 6099287 w 6117363"/>
                <a:gd name="connsiteY13" fmla="*/ 0 h 6127108"/>
                <a:gd name="connsiteX14" fmla="*/ 6097321 w 6117363"/>
                <a:gd name="connsiteY14" fmla="*/ 600601 h 6127108"/>
                <a:gd name="connsiteX15" fmla="*/ 5450060 w 6117363"/>
                <a:gd name="connsiteY15" fmla="*/ 1150742 h 6127108"/>
                <a:gd name="connsiteX16" fmla="*/ 4371706 w 6117363"/>
                <a:gd name="connsiteY16" fmla="*/ 2376394 h 6127108"/>
                <a:gd name="connsiteX17" fmla="*/ 4342562 w 6117363"/>
                <a:gd name="connsiteY17" fmla="*/ 2493123 h 6127108"/>
                <a:gd name="connsiteX18" fmla="*/ 5799797 w 6117363"/>
                <a:gd name="connsiteY18" fmla="*/ 4915246 h 6127108"/>
                <a:gd name="connsiteX19" fmla="*/ 6101292 w 6117363"/>
                <a:gd name="connsiteY19" fmla="*/ 5273836 h 6127108"/>
                <a:gd name="connsiteX20" fmla="*/ 6097067 w 6117363"/>
                <a:gd name="connsiteY20" fmla="*/ 6127108 h 6127108"/>
                <a:gd name="connsiteX21" fmla="*/ 3404617 w 6117363"/>
                <a:gd name="connsiteY21" fmla="*/ 6124353 h 6127108"/>
                <a:gd name="connsiteX22" fmla="*/ 3385511 w 6117363"/>
                <a:gd name="connsiteY22" fmla="*/ 6110919 h 6127108"/>
                <a:gd name="connsiteX23" fmla="*/ 3322497 w 6117363"/>
                <a:gd name="connsiteY23" fmla="*/ 5994988 h 6127108"/>
                <a:gd name="connsiteX24" fmla="*/ 3672234 w 6117363"/>
                <a:gd name="connsiteY24" fmla="*/ 5703166 h 6127108"/>
                <a:gd name="connsiteX25" fmla="*/ 3847102 w 6117363"/>
                <a:gd name="connsiteY25" fmla="*/ 5119522 h 6127108"/>
                <a:gd name="connsiteX26" fmla="*/ 3147629 w 6117363"/>
                <a:gd name="connsiteY26" fmla="*/ 3981416 h 6127108"/>
                <a:gd name="connsiteX27" fmla="*/ 3031050 w 6117363"/>
                <a:gd name="connsiteY27" fmla="*/ 3952233 h 6127108"/>
                <a:gd name="connsiteX28" fmla="*/ 2185853 w 6117363"/>
                <a:gd name="connsiteY28" fmla="*/ 5265433 h 6127108"/>
                <a:gd name="connsiteX29" fmla="*/ 2739603 w 6117363"/>
                <a:gd name="connsiteY29" fmla="*/ 5761530 h 6127108"/>
                <a:gd name="connsiteX30" fmla="*/ 2972761 w 6117363"/>
                <a:gd name="connsiteY30" fmla="*/ 5994988 h 6127108"/>
                <a:gd name="connsiteX31" fmla="*/ 2891304 w 6117363"/>
                <a:gd name="connsiteY31" fmla="*/ 6110919 h 6127108"/>
                <a:gd name="connsiteX32" fmla="*/ 2867402 w 6117363"/>
                <a:gd name="connsiteY32" fmla="*/ 6124353 h 6127108"/>
                <a:gd name="connsiteX33" fmla="*/ 38826 w 6117363"/>
                <a:gd name="connsiteY33" fmla="*/ 6124353 h 6127108"/>
                <a:gd name="connsiteX34" fmla="*/ 14060 w 6117363"/>
                <a:gd name="connsiteY34" fmla="*/ 6091597 h 6127108"/>
                <a:gd name="connsiteX35" fmla="*/ 0 w 6117363"/>
                <a:gd name="connsiteY35" fmla="*/ 6024170 h 6127108"/>
                <a:gd name="connsiteX36" fmla="*/ 349737 w 6117363"/>
                <a:gd name="connsiteY36" fmla="*/ 5732348 h 6127108"/>
                <a:gd name="connsiteX37" fmla="*/ 1457236 w 6117363"/>
                <a:gd name="connsiteY37" fmla="*/ 5090339 h 6127108"/>
                <a:gd name="connsiteX38" fmla="*/ 2768748 w 6117363"/>
                <a:gd name="connsiteY38" fmla="*/ 3514500 h 6127108"/>
                <a:gd name="connsiteX39" fmla="*/ 2768748 w 6117363"/>
                <a:gd name="connsiteY39" fmla="*/ 3339407 h 6127108"/>
                <a:gd name="connsiteX40" fmla="*/ 1544670 w 6117363"/>
                <a:gd name="connsiteY40" fmla="*/ 1238288 h 6127108"/>
                <a:gd name="connsiteX41" fmla="*/ 612039 w 6117363"/>
                <a:gd name="connsiteY41" fmla="*/ 450369 h 6127108"/>
                <a:gd name="connsiteX42" fmla="*/ 145724 w 6117363"/>
                <a:gd name="connsiteY42" fmla="*/ 129365 h 6127108"/>
                <a:gd name="connsiteX43" fmla="*/ 189896 w 6117363"/>
                <a:gd name="connsiteY43" fmla="*/ 31331 h 6127108"/>
                <a:gd name="connsiteX44" fmla="*/ 228775 w 6117363"/>
                <a:gd name="connsiteY44" fmla="*/ 0 h 6127108"/>
                <a:gd name="connsiteX0" fmla="*/ 228775 w 6113929"/>
                <a:gd name="connsiteY0" fmla="*/ 0 h 6127108"/>
                <a:gd name="connsiteX1" fmla="*/ 3674256 w 6113929"/>
                <a:gd name="connsiteY1" fmla="*/ 0 h 6127108"/>
                <a:gd name="connsiteX2" fmla="*/ 3679520 w 6113929"/>
                <a:gd name="connsiteY2" fmla="*/ 1693 h 6127108"/>
                <a:gd name="connsiteX3" fmla="*/ 3788812 w 6113929"/>
                <a:gd name="connsiteY3" fmla="*/ 158547 h 6127108"/>
                <a:gd name="connsiteX4" fmla="*/ 3526510 w 6113929"/>
                <a:gd name="connsiteY4" fmla="*/ 421187 h 6127108"/>
                <a:gd name="connsiteX5" fmla="*/ 3264208 w 6113929"/>
                <a:gd name="connsiteY5" fmla="*/ 683827 h 6127108"/>
                <a:gd name="connsiteX6" fmla="*/ 3992825 w 6113929"/>
                <a:gd name="connsiteY6" fmla="*/ 1967844 h 6127108"/>
                <a:gd name="connsiteX7" fmla="*/ 4109404 w 6113929"/>
                <a:gd name="connsiteY7" fmla="*/ 1967844 h 6127108"/>
                <a:gd name="connsiteX8" fmla="*/ 4838022 w 6113929"/>
                <a:gd name="connsiteY8" fmla="*/ 975649 h 6127108"/>
                <a:gd name="connsiteX9" fmla="*/ 4663154 w 6113929"/>
                <a:gd name="connsiteY9" fmla="*/ 450369 h 6127108"/>
                <a:gd name="connsiteX10" fmla="*/ 4196838 w 6113929"/>
                <a:gd name="connsiteY10" fmla="*/ 158547 h 6127108"/>
                <a:gd name="connsiteX11" fmla="*/ 4302488 w 6113929"/>
                <a:gd name="connsiteY11" fmla="*/ 12636 h 6127108"/>
                <a:gd name="connsiteX12" fmla="*/ 4332963 w 6113929"/>
                <a:gd name="connsiteY12" fmla="*/ 0 h 6127108"/>
                <a:gd name="connsiteX13" fmla="*/ 6099287 w 6113929"/>
                <a:gd name="connsiteY13" fmla="*/ 0 h 6127108"/>
                <a:gd name="connsiteX14" fmla="*/ 6097321 w 6113929"/>
                <a:gd name="connsiteY14" fmla="*/ 600601 h 6127108"/>
                <a:gd name="connsiteX15" fmla="*/ 5450060 w 6113929"/>
                <a:gd name="connsiteY15" fmla="*/ 1150742 h 6127108"/>
                <a:gd name="connsiteX16" fmla="*/ 4371706 w 6113929"/>
                <a:gd name="connsiteY16" fmla="*/ 2376394 h 6127108"/>
                <a:gd name="connsiteX17" fmla="*/ 4342562 w 6113929"/>
                <a:gd name="connsiteY17" fmla="*/ 2493123 h 6127108"/>
                <a:gd name="connsiteX18" fmla="*/ 5799797 w 6113929"/>
                <a:gd name="connsiteY18" fmla="*/ 4915246 h 6127108"/>
                <a:gd name="connsiteX19" fmla="*/ 6095984 w 6113929"/>
                <a:gd name="connsiteY19" fmla="*/ 5325854 h 6127108"/>
                <a:gd name="connsiteX20" fmla="*/ 6097067 w 6113929"/>
                <a:gd name="connsiteY20" fmla="*/ 6127108 h 6127108"/>
                <a:gd name="connsiteX21" fmla="*/ 3404617 w 6113929"/>
                <a:gd name="connsiteY21" fmla="*/ 6124353 h 6127108"/>
                <a:gd name="connsiteX22" fmla="*/ 3385511 w 6113929"/>
                <a:gd name="connsiteY22" fmla="*/ 6110919 h 6127108"/>
                <a:gd name="connsiteX23" fmla="*/ 3322497 w 6113929"/>
                <a:gd name="connsiteY23" fmla="*/ 5994988 h 6127108"/>
                <a:gd name="connsiteX24" fmla="*/ 3672234 w 6113929"/>
                <a:gd name="connsiteY24" fmla="*/ 5703166 h 6127108"/>
                <a:gd name="connsiteX25" fmla="*/ 3847102 w 6113929"/>
                <a:gd name="connsiteY25" fmla="*/ 5119522 h 6127108"/>
                <a:gd name="connsiteX26" fmla="*/ 3147629 w 6113929"/>
                <a:gd name="connsiteY26" fmla="*/ 3981416 h 6127108"/>
                <a:gd name="connsiteX27" fmla="*/ 3031050 w 6113929"/>
                <a:gd name="connsiteY27" fmla="*/ 3952233 h 6127108"/>
                <a:gd name="connsiteX28" fmla="*/ 2185853 w 6113929"/>
                <a:gd name="connsiteY28" fmla="*/ 5265433 h 6127108"/>
                <a:gd name="connsiteX29" fmla="*/ 2739603 w 6113929"/>
                <a:gd name="connsiteY29" fmla="*/ 5761530 h 6127108"/>
                <a:gd name="connsiteX30" fmla="*/ 2972761 w 6113929"/>
                <a:gd name="connsiteY30" fmla="*/ 5994988 h 6127108"/>
                <a:gd name="connsiteX31" fmla="*/ 2891304 w 6113929"/>
                <a:gd name="connsiteY31" fmla="*/ 6110919 h 6127108"/>
                <a:gd name="connsiteX32" fmla="*/ 2867402 w 6113929"/>
                <a:gd name="connsiteY32" fmla="*/ 6124353 h 6127108"/>
                <a:gd name="connsiteX33" fmla="*/ 38826 w 6113929"/>
                <a:gd name="connsiteY33" fmla="*/ 6124353 h 6127108"/>
                <a:gd name="connsiteX34" fmla="*/ 14060 w 6113929"/>
                <a:gd name="connsiteY34" fmla="*/ 6091597 h 6127108"/>
                <a:gd name="connsiteX35" fmla="*/ 0 w 6113929"/>
                <a:gd name="connsiteY35" fmla="*/ 6024170 h 6127108"/>
                <a:gd name="connsiteX36" fmla="*/ 349737 w 6113929"/>
                <a:gd name="connsiteY36" fmla="*/ 5732348 h 6127108"/>
                <a:gd name="connsiteX37" fmla="*/ 1457236 w 6113929"/>
                <a:gd name="connsiteY37" fmla="*/ 5090339 h 6127108"/>
                <a:gd name="connsiteX38" fmla="*/ 2768748 w 6113929"/>
                <a:gd name="connsiteY38" fmla="*/ 3514500 h 6127108"/>
                <a:gd name="connsiteX39" fmla="*/ 2768748 w 6113929"/>
                <a:gd name="connsiteY39" fmla="*/ 3339407 h 6127108"/>
                <a:gd name="connsiteX40" fmla="*/ 1544670 w 6113929"/>
                <a:gd name="connsiteY40" fmla="*/ 1238288 h 6127108"/>
                <a:gd name="connsiteX41" fmla="*/ 612039 w 6113929"/>
                <a:gd name="connsiteY41" fmla="*/ 450369 h 6127108"/>
                <a:gd name="connsiteX42" fmla="*/ 145724 w 6113929"/>
                <a:gd name="connsiteY42" fmla="*/ 129365 h 6127108"/>
                <a:gd name="connsiteX43" fmla="*/ 189896 w 6113929"/>
                <a:gd name="connsiteY43" fmla="*/ 31331 h 6127108"/>
                <a:gd name="connsiteX44" fmla="*/ 228775 w 6113929"/>
                <a:gd name="connsiteY44" fmla="*/ 0 h 6127108"/>
                <a:gd name="connsiteX0" fmla="*/ 228775 w 6118059"/>
                <a:gd name="connsiteY0" fmla="*/ 0 h 6127108"/>
                <a:gd name="connsiteX1" fmla="*/ 3674256 w 6118059"/>
                <a:gd name="connsiteY1" fmla="*/ 0 h 6127108"/>
                <a:gd name="connsiteX2" fmla="*/ 3679520 w 6118059"/>
                <a:gd name="connsiteY2" fmla="*/ 1693 h 6127108"/>
                <a:gd name="connsiteX3" fmla="*/ 3788812 w 6118059"/>
                <a:gd name="connsiteY3" fmla="*/ 158547 h 6127108"/>
                <a:gd name="connsiteX4" fmla="*/ 3526510 w 6118059"/>
                <a:gd name="connsiteY4" fmla="*/ 421187 h 6127108"/>
                <a:gd name="connsiteX5" fmla="*/ 3264208 w 6118059"/>
                <a:gd name="connsiteY5" fmla="*/ 683827 h 6127108"/>
                <a:gd name="connsiteX6" fmla="*/ 3992825 w 6118059"/>
                <a:gd name="connsiteY6" fmla="*/ 1967844 h 6127108"/>
                <a:gd name="connsiteX7" fmla="*/ 4109404 w 6118059"/>
                <a:gd name="connsiteY7" fmla="*/ 1967844 h 6127108"/>
                <a:gd name="connsiteX8" fmla="*/ 4838022 w 6118059"/>
                <a:gd name="connsiteY8" fmla="*/ 975649 h 6127108"/>
                <a:gd name="connsiteX9" fmla="*/ 4663154 w 6118059"/>
                <a:gd name="connsiteY9" fmla="*/ 450369 h 6127108"/>
                <a:gd name="connsiteX10" fmla="*/ 4196838 w 6118059"/>
                <a:gd name="connsiteY10" fmla="*/ 158547 h 6127108"/>
                <a:gd name="connsiteX11" fmla="*/ 4302488 w 6118059"/>
                <a:gd name="connsiteY11" fmla="*/ 12636 h 6127108"/>
                <a:gd name="connsiteX12" fmla="*/ 4332963 w 6118059"/>
                <a:gd name="connsiteY12" fmla="*/ 0 h 6127108"/>
                <a:gd name="connsiteX13" fmla="*/ 6099287 w 6118059"/>
                <a:gd name="connsiteY13" fmla="*/ 0 h 6127108"/>
                <a:gd name="connsiteX14" fmla="*/ 6097321 w 6118059"/>
                <a:gd name="connsiteY14" fmla="*/ 600601 h 6127108"/>
                <a:gd name="connsiteX15" fmla="*/ 5450060 w 6118059"/>
                <a:gd name="connsiteY15" fmla="*/ 1150742 h 6127108"/>
                <a:gd name="connsiteX16" fmla="*/ 4371706 w 6118059"/>
                <a:gd name="connsiteY16" fmla="*/ 2376394 h 6127108"/>
                <a:gd name="connsiteX17" fmla="*/ 4342562 w 6118059"/>
                <a:gd name="connsiteY17" fmla="*/ 2493123 h 6127108"/>
                <a:gd name="connsiteX18" fmla="*/ 5799797 w 6118059"/>
                <a:gd name="connsiteY18" fmla="*/ 4915246 h 6127108"/>
                <a:gd name="connsiteX19" fmla="*/ 6102354 w 6118059"/>
                <a:gd name="connsiteY19" fmla="*/ 5301437 h 6127108"/>
                <a:gd name="connsiteX20" fmla="*/ 6097067 w 6118059"/>
                <a:gd name="connsiteY20" fmla="*/ 6127108 h 6127108"/>
                <a:gd name="connsiteX21" fmla="*/ 3404617 w 6118059"/>
                <a:gd name="connsiteY21" fmla="*/ 6124353 h 6127108"/>
                <a:gd name="connsiteX22" fmla="*/ 3385511 w 6118059"/>
                <a:gd name="connsiteY22" fmla="*/ 6110919 h 6127108"/>
                <a:gd name="connsiteX23" fmla="*/ 3322497 w 6118059"/>
                <a:gd name="connsiteY23" fmla="*/ 5994988 h 6127108"/>
                <a:gd name="connsiteX24" fmla="*/ 3672234 w 6118059"/>
                <a:gd name="connsiteY24" fmla="*/ 5703166 h 6127108"/>
                <a:gd name="connsiteX25" fmla="*/ 3847102 w 6118059"/>
                <a:gd name="connsiteY25" fmla="*/ 5119522 h 6127108"/>
                <a:gd name="connsiteX26" fmla="*/ 3147629 w 6118059"/>
                <a:gd name="connsiteY26" fmla="*/ 3981416 h 6127108"/>
                <a:gd name="connsiteX27" fmla="*/ 3031050 w 6118059"/>
                <a:gd name="connsiteY27" fmla="*/ 3952233 h 6127108"/>
                <a:gd name="connsiteX28" fmla="*/ 2185853 w 6118059"/>
                <a:gd name="connsiteY28" fmla="*/ 5265433 h 6127108"/>
                <a:gd name="connsiteX29" fmla="*/ 2739603 w 6118059"/>
                <a:gd name="connsiteY29" fmla="*/ 5761530 h 6127108"/>
                <a:gd name="connsiteX30" fmla="*/ 2972761 w 6118059"/>
                <a:gd name="connsiteY30" fmla="*/ 5994988 h 6127108"/>
                <a:gd name="connsiteX31" fmla="*/ 2891304 w 6118059"/>
                <a:gd name="connsiteY31" fmla="*/ 6110919 h 6127108"/>
                <a:gd name="connsiteX32" fmla="*/ 2867402 w 6118059"/>
                <a:gd name="connsiteY32" fmla="*/ 6124353 h 6127108"/>
                <a:gd name="connsiteX33" fmla="*/ 38826 w 6118059"/>
                <a:gd name="connsiteY33" fmla="*/ 6124353 h 6127108"/>
                <a:gd name="connsiteX34" fmla="*/ 14060 w 6118059"/>
                <a:gd name="connsiteY34" fmla="*/ 6091597 h 6127108"/>
                <a:gd name="connsiteX35" fmla="*/ 0 w 6118059"/>
                <a:gd name="connsiteY35" fmla="*/ 6024170 h 6127108"/>
                <a:gd name="connsiteX36" fmla="*/ 349737 w 6118059"/>
                <a:gd name="connsiteY36" fmla="*/ 5732348 h 6127108"/>
                <a:gd name="connsiteX37" fmla="*/ 1457236 w 6118059"/>
                <a:gd name="connsiteY37" fmla="*/ 5090339 h 6127108"/>
                <a:gd name="connsiteX38" fmla="*/ 2768748 w 6118059"/>
                <a:gd name="connsiteY38" fmla="*/ 3514500 h 6127108"/>
                <a:gd name="connsiteX39" fmla="*/ 2768748 w 6118059"/>
                <a:gd name="connsiteY39" fmla="*/ 3339407 h 6127108"/>
                <a:gd name="connsiteX40" fmla="*/ 1544670 w 6118059"/>
                <a:gd name="connsiteY40" fmla="*/ 1238288 h 6127108"/>
                <a:gd name="connsiteX41" fmla="*/ 612039 w 6118059"/>
                <a:gd name="connsiteY41" fmla="*/ 450369 h 6127108"/>
                <a:gd name="connsiteX42" fmla="*/ 145724 w 6118059"/>
                <a:gd name="connsiteY42" fmla="*/ 129365 h 6127108"/>
                <a:gd name="connsiteX43" fmla="*/ 189896 w 6118059"/>
                <a:gd name="connsiteY43" fmla="*/ 31331 h 6127108"/>
                <a:gd name="connsiteX44" fmla="*/ 228775 w 6118059"/>
                <a:gd name="connsiteY44" fmla="*/ 0 h 6127108"/>
                <a:gd name="connsiteX0" fmla="*/ 228775 w 6102957"/>
                <a:gd name="connsiteY0" fmla="*/ 0 h 6127108"/>
                <a:gd name="connsiteX1" fmla="*/ 3674256 w 6102957"/>
                <a:gd name="connsiteY1" fmla="*/ 0 h 6127108"/>
                <a:gd name="connsiteX2" fmla="*/ 3679520 w 6102957"/>
                <a:gd name="connsiteY2" fmla="*/ 1693 h 6127108"/>
                <a:gd name="connsiteX3" fmla="*/ 3788812 w 6102957"/>
                <a:gd name="connsiteY3" fmla="*/ 158547 h 6127108"/>
                <a:gd name="connsiteX4" fmla="*/ 3526510 w 6102957"/>
                <a:gd name="connsiteY4" fmla="*/ 421187 h 6127108"/>
                <a:gd name="connsiteX5" fmla="*/ 3264208 w 6102957"/>
                <a:gd name="connsiteY5" fmla="*/ 683827 h 6127108"/>
                <a:gd name="connsiteX6" fmla="*/ 3992825 w 6102957"/>
                <a:gd name="connsiteY6" fmla="*/ 1967844 h 6127108"/>
                <a:gd name="connsiteX7" fmla="*/ 4109404 w 6102957"/>
                <a:gd name="connsiteY7" fmla="*/ 1967844 h 6127108"/>
                <a:gd name="connsiteX8" fmla="*/ 4838022 w 6102957"/>
                <a:gd name="connsiteY8" fmla="*/ 975649 h 6127108"/>
                <a:gd name="connsiteX9" fmla="*/ 4663154 w 6102957"/>
                <a:gd name="connsiteY9" fmla="*/ 450369 h 6127108"/>
                <a:gd name="connsiteX10" fmla="*/ 4196838 w 6102957"/>
                <a:gd name="connsiteY10" fmla="*/ 158547 h 6127108"/>
                <a:gd name="connsiteX11" fmla="*/ 4302488 w 6102957"/>
                <a:gd name="connsiteY11" fmla="*/ 12636 h 6127108"/>
                <a:gd name="connsiteX12" fmla="*/ 4332963 w 6102957"/>
                <a:gd name="connsiteY12" fmla="*/ 0 h 6127108"/>
                <a:gd name="connsiteX13" fmla="*/ 6099287 w 6102957"/>
                <a:gd name="connsiteY13" fmla="*/ 0 h 6127108"/>
                <a:gd name="connsiteX14" fmla="*/ 6097321 w 6102957"/>
                <a:gd name="connsiteY14" fmla="*/ 600601 h 6127108"/>
                <a:gd name="connsiteX15" fmla="*/ 5450060 w 6102957"/>
                <a:gd name="connsiteY15" fmla="*/ 1150742 h 6127108"/>
                <a:gd name="connsiteX16" fmla="*/ 4371706 w 6102957"/>
                <a:gd name="connsiteY16" fmla="*/ 2376394 h 6127108"/>
                <a:gd name="connsiteX17" fmla="*/ 4342562 w 6102957"/>
                <a:gd name="connsiteY17" fmla="*/ 2493123 h 6127108"/>
                <a:gd name="connsiteX18" fmla="*/ 5799797 w 6102957"/>
                <a:gd name="connsiteY18" fmla="*/ 4915246 h 6127108"/>
                <a:gd name="connsiteX19" fmla="*/ 6102354 w 6102957"/>
                <a:gd name="connsiteY19" fmla="*/ 5301437 h 6127108"/>
                <a:gd name="connsiteX20" fmla="*/ 6097067 w 6102957"/>
                <a:gd name="connsiteY20" fmla="*/ 6127108 h 6127108"/>
                <a:gd name="connsiteX21" fmla="*/ 3404617 w 6102957"/>
                <a:gd name="connsiteY21" fmla="*/ 6124353 h 6127108"/>
                <a:gd name="connsiteX22" fmla="*/ 3385511 w 6102957"/>
                <a:gd name="connsiteY22" fmla="*/ 6110919 h 6127108"/>
                <a:gd name="connsiteX23" fmla="*/ 3322497 w 6102957"/>
                <a:gd name="connsiteY23" fmla="*/ 5994988 h 6127108"/>
                <a:gd name="connsiteX24" fmla="*/ 3672234 w 6102957"/>
                <a:gd name="connsiteY24" fmla="*/ 5703166 h 6127108"/>
                <a:gd name="connsiteX25" fmla="*/ 3847102 w 6102957"/>
                <a:gd name="connsiteY25" fmla="*/ 5119522 h 6127108"/>
                <a:gd name="connsiteX26" fmla="*/ 3147629 w 6102957"/>
                <a:gd name="connsiteY26" fmla="*/ 3981416 h 6127108"/>
                <a:gd name="connsiteX27" fmla="*/ 3031050 w 6102957"/>
                <a:gd name="connsiteY27" fmla="*/ 3952233 h 6127108"/>
                <a:gd name="connsiteX28" fmla="*/ 2185853 w 6102957"/>
                <a:gd name="connsiteY28" fmla="*/ 5265433 h 6127108"/>
                <a:gd name="connsiteX29" fmla="*/ 2739603 w 6102957"/>
                <a:gd name="connsiteY29" fmla="*/ 5761530 h 6127108"/>
                <a:gd name="connsiteX30" fmla="*/ 2972761 w 6102957"/>
                <a:gd name="connsiteY30" fmla="*/ 5994988 h 6127108"/>
                <a:gd name="connsiteX31" fmla="*/ 2891304 w 6102957"/>
                <a:gd name="connsiteY31" fmla="*/ 6110919 h 6127108"/>
                <a:gd name="connsiteX32" fmla="*/ 2867402 w 6102957"/>
                <a:gd name="connsiteY32" fmla="*/ 6124353 h 6127108"/>
                <a:gd name="connsiteX33" fmla="*/ 38826 w 6102957"/>
                <a:gd name="connsiteY33" fmla="*/ 6124353 h 6127108"/>
                <a:gd name="connsiteX34" fmla="*/ 14060 w 6102957"/>
                <a:gd name="connsiteY34" fmla="*/ 6091597 h 6127108"/>
                <a:gd name="connsiteX35" fmla="*/ 0 w 6102957"/>
                <a:gd name="connsiteY35" fmla="*/ 6024170 h 6127108"/>
                <a:gd name="connsiteX36" fmla="*/ 349737 w 6102957"/>
                <a:gd name="connsiteY36" fmla="*/ 5732348 h 6127108"/>
                <a:gd name="connsiteX37" fmla="*/ 1457236 w 6102957"/>
                <a:gd name="connsiteY37" fmla="*/ 5090339 h 6127108"/>
                <a:gd name="connsiteX38" fmla="*/ 2768748 w 6102957"/>
                <a:gd name="connsiteY38" fmla="*/ 3514500 h 6127108"/>
                <a:gd name="connsiteX39" fmla="*/ 2768748 w 6102957"/>
                <a:gd name="connsiteY39" fmla="*/ 3339407 h 6127108"/>
                <a:gd name="connsiteX40" fmla="*/ 1544670 w 6102957"/>
                <a:gd name="connsiteY40" fmla="*/ 1238288 h 6127108"/>
                <a:gd name="connsiteX41" fmla="*/ 612039 w 6102957"/>
                <a:gd name="connsiteY41" fmla="*/ 450369 h 6127108"/>
                <a:gd name="connsiteX42" fmla="*/ 145724 w 6102957"/>
                <a:gd name="connsiteY42" fmla="*/ 129365 h 6127108"/>
                <a:gd name="connsiteX43" fmla="*/ 189896 w 6102957"/>
                <a:gd name="connsiteY43" fmla="*/ 31331 h 6127108"/>
                <a:gd name="connsiteX44" fmla="*/ 228775 w 6102957"/>
                <a:gd name="connsiteY44" fmla="*/ 0 h 6127108"/>
                <a:gd name="connsiteX0" fmla="*/ 228775 w 6099287"/>
                <a:gd name="connsiteY0" fmla="*/ 0 h 6127108"/>
                <a:gd name="connsiteX1" fmla="*/ 3674256 w 6099287"/>
                <a:gd name="connsiteY1" fmla="*/ 0 h 6127108"/>
                <a:gd name="connsiteX2" fmla="*/ 3679520 w 6099287"/>
                <a:gd name="connsiteY2" fmla="*/ 1693 h 6127108"/>
                <a:gd name="connsiteX3" fmla="*/ 3788812 w 6099287"/>
                <a:gd name="connsiteY3" fmla="*/ 158547 h 6127108"/>
                <a:gd name="connsiteX4" fmla="*/ 3526510 w 6099287"/>
                <a:gd name="connsiteY4" fmla="*/ 421187 h 6127108"/>
                <a:gd name="connsiteX5" fmla="*/ 3264208 w 6099287"/>
                <a:gd name="connsiteY5" fmla="*/ 683827 h 6127108"/>
                <a:gd name="connsiteX6" fmla="*/ 3992825 w 6099287"/>
                <a:gd name="connsiteY6" fmla="*/ 1967844 h 6127108"/>
                <a:gd name="connsiteX7" fmla="*/ 4109404 w 6099287"/>
                <a:gd name="connsiteY7" fmla="*/ 1967844 h 6127108"/>
                <a:gd name="connsiteX8" fmla="*/ 4838022 w 6099287"/>
                <a:gd name="connsiteY8" fmla="*/ 975649 h 6127108"/>
                <a:gd name="connsiteX9" fmla="*/ 4663154 w 6099287"/>
                <a:gd name="connsiteY9" fmla="*/ 450369 h 6127108"/>
                <a:gd name="connsiteX10" fmla="*/ 4196838 w 6099287"/>
                <a:gd name="connsiteY10" fmla="*/ 158547 h 6127108"/>
                <a:gd name="connsiteX11" fmla="*/ 4302488 w 6099287"/>
                <a:gd name="connsiteY11" fmla="*/ 12636 h 6127108"/>
                <a:gd name="connsiteX12" fmla="*/ 4332963 w 6099287"/>
                <a:gd name="connsiteY12" fmla="*/ 0 h 6127108"/>
                <a:gd name="connsiteX13" fmla="*/ 6099287 w 6099287"/>
                <a:gd name="connsiteY13" fmla="*/ 0 h 6127108"/>
                <a:gd name="connsiteX14" fmla="*/ 6097321 w 6099287"/>
                <a:gd name="connsiteY14" fmla="*/ 600601 h 6127108"/>
                <a:gd name="connsiteX15" fmla="*/ 5450060 w 6099287"/>
                <a:gd name="connsiteY15" fmla="*/ 1150742 h 6127108"/>
                <a:gd name="connsiteX16" fmla="*/ 4371706 w 6099287"/>
                <a:gd name="connsiteY16" fmla="*/ 2376394 h 6127108"/>
                <a:gd name="connsiteX17" fmla="*/ 4342562 w 6099287"/>
                <a:gd name="connsiteY17" fmla="*/ 2493123 h 6127108"/>
                <a:gd name="connsiteX18" fmla="*/ 5799797 w 6099287"/>
                <a:gd name="connsiteY18" fmla="*/ 4915246 h 6127108"/>
                <a:gd name="connsiteX19" fmla="*/ 6098107 w 6099287"/>
                <a:gd name="connsiteY19" fmla="*/ 5283389 h 6127108"/>
                <a:gd name="connsiteX20" fmla="*/ 6097067 w 6099287"/>
                <a:gd name="connsiteY20" fmla="*/ 6127108 h 6127108"/>
                <a:gd name="connsiteX21" fmla="*/ 3404617 w 6099287"/>
                <a:gd name="connsiteY21" fmla="*/ 6124353 h 6127108"/>
                <a:gd name="connsiteX22" fmla="*/ 3385511 w 6099287"/>
                <a:gd name="connsiteY22" fmla="*/ 6110919 h 6127108"/>
                <a:gd name="connsiteX23" fmla="*/ 3322497 w 6099287"/>
                <a:gd name="connsiteY23" fmla="*/ 5994988 h 6127108"/>
                <a:gd name="connsiteX24" fmla="*/ 3672234 w 6099287"/>
                <a:gd name="connsiteY24" fmla="*/ 5703166 h 6127108"/>
                <a:gd name="connsiteX25" fmla="*/ 3847102 w 6099287"/>
                <a:gd name="connsiteY25" fmla="*/ 5119522 h 6127108"/>
                <a:gd name="connsiteX26" fmla="*/ 3147629 w 6099287"/>
                <a:gd name="connsiteY26" fmla="*/ 3981416 h 6127108"/>
                <a:gd name="connsiteX27" fmla="*/ 3031050 w 6099287"/>
                <a:gd name="connsiteY27" fmla="*/ 3952233 h 6127108"/>
                <a:gd name="connsiteX28" fmla="*/ 2185853 w 6099287"/>
                <a:gd name="connsiteY28" fmla="*/ 5265433 h 6127108"/>
                <a:gd name="connsiteX29" fmla="*/ 2739603 w 6099287"/>
                <a:gd name="connsiteY29" fmla="*/ 5761530 h 6127108"/>
                <a:gd name="connsiteX30" fmla="*/ 2972761 w 6099287"/>
                <a:gd name="connsiteY30" fmla="*/ 5994988 h 6127108"/>
                <a:gd name="connsiteX31" fmla="*/ 2891304 w 6099287"/>
                <a:gd name="connsiteY31" fmla="*/ 6110919 h 6127108"/>
                <a:gd name="connsiteX32" fmla="*/ 2867402 w 6099287"/>
                <a:gd name="connsiteY32" fmla="*/ 6124353 h 6127108"/>
                <a:gd name="connsiteX33" fmla="*/ 38826 w 6099287"/>
                <a:gd name="connsiteY33" fmla="*/ 6124353 h 6127108"/>
                <a:gd name="connsiteX34" fmla="*/ 14060 w 6099287"/>
                <a:gd name="connsiteY34" fmla="*/ 6091597 h 6127108"/>
                <a:gd name="connsiteX35" fmla="*/ 0 w 6099287"/>
                <a:gd name="connsiteY35" fmla="*/ 6024170 h 6127108"/>
                <a:gd name="connsiteX36" fmla="*/ 349737 w 6099287"/>
                <a:gd name="connsiteY36" fmla="*/ 5732348 h 6127108"/>
                <a:gd name="connsiteX37" fmla="*/ 1457236 w 6099287"/>
                <a:gd name="connsiteY37" fmla="*/ 5090339 h 6127108"/>
                <a:gd name="connsiteX38" fmla="*/ 2768748 w 6099287"/>
                <a:gd name="connsiteY38" fmla="*/ 3514500 h 6127108"/>
                <a:gd name="connsiteX39" fmla="*/ 2768748 w 6099287"/>
                <a:gd name="connsiteY39" fmla="*/ 3339407 h 6127108"/>
                <a:gd name="connsiteX40" fmla="*/ 1544670 w 6099287"/>
                <a:gd name="connsiteY40" fmla="*/ 1238288 h 6127108"/>
                <a:gd name="connsiteX41" fmla="*/ 612039 w 6099287"/>
                <a:gd name="connsiteY41" fmla="*/ 450369 h 6127108"/>
                <a:gd name="connsiteX42" fmla="*/ 145724 w 6099287"/>
                <a:gd name="connsiteY42" fmla="*/ 129365 h 6127108"/>
                <a:gd name="connsiteX43" fmla="*/ 189896 w 6099287"/>
                <a:gd name="connsiteY43" fmla="*/ 31331 h 6127108"/>
                <a:gd name="connsiteX44" fmla="*/ 228775 w 6099287"/>
                <a:gd name="connsiteY44" fmla="*/ 0 h 6127108"/>
                <a:gd name="connsiteX0" fmla="*/ 228775 w 6099287"/>
                <a:gd name="connsiteY0" fmla="*/ 0 h 6127108"/>
                <a:gd name="connsiteX1" fmla="*/ 3674256 w 6099287"/>
                <a:gd name="connsiteY1" fmla="*/ 0 h 6127108"/>
                <a:gd name="connsiteX2" fmla="*/ 3679520 w 6099287"/>
                <a:gd name="connsiteY2" fmla="*/ 1693 h 6127108"/>
                <a:gd name="connsiteX3" fmla="*/ 3788812 w 6099287"/>
                <a:gd name="connsiteY3" fmla="*/ 158547 h 6127108"/>
                <a:gd name="connsiteX4" fmla="*/ 3526510 w 6099287"/>
                <a:gd name="connsiteY4" fmla="*/ 421187 h 6127108"/>
                <a:gd name="connsiteX5" fmla="*/ 3264208 w 6099287"/>
                <a:gd name="connsiteY5" fmla="*/ 683827 h 6127108"/>
                <a:gd name="connsiteX6" fmla="*/ 3992825 w 6099287"/>
                <a:gd name="connsiteY6" fmla="*/ 1967844 h 6127108"/>
                <a:gd name="connsiteX7" fmla="*/ 4109404 w 6099287"/>
                <a:gd name="connsiteY7" fmla="*/ 1967844 h 6127108"/>
                <a:gd name="connsiteX8" fmla="*/ 4838022 w 6099287"/>
                <a:gd name="connsiteY8" fmla="*/ 975649 h 6127108"/>
                <a:gd name="connsiteX9" fmla="*/ 4663154 w 6099287"/>
                <a:gd name="connsiteY9" fmla="*/ 450369 h 6127108"/>
                <a:gd name="connsiteX10" fmla="*/ 4196838 w 6099287"/>
                <a:gd name="connsiteY10" fmla="*/ 158547 h 6127108"/>
                <a:gd name="connsiteX11" fmla="*/ 4302488 w 6099287"/>
                <a:gd name="connsiteY11" fmla="*/ 12636 h 6127108"/>
                <a:gd name="connsiteX12" fmla="*/ 4332963 w 6099287"/>
                <a:gd name="connsiteY12" fmla="*/ 0 h 6127108"/>
                <a:gd name="connsiteX13" fmla="*/ 6099287 w 6099287"/>
                <a:gd name="connsiteY13" fmla="*/ 0 h 6127108"/>
                <a:gd name="connsiteX14" fmla="*/ 6097321 w 6099287"/>
                <a:gd name="connsiteY14" fmla="*/ 600601 h 6127108"/>
                <a:gd name="connsiteX15" fmla="*/ 5450060 w 6099287"/>
                <a:gd name="connsiteY15" fmla="*/ 1150742 h 6127108"/>
                <a:gd name="connsiteX16" fmla="*/ 4371706 w 6099287"/>
                <a:gd name="connsiteY16" fmla="*/ 2376394 h 6127108"/>
                <a:gd name="connsiteX17" fmla="*/ 4342562 w 6099287"/>
                <a:gd name="connsiteY17" fmla="*/ 2493123 h 6127108"/>
                <a:gd name="connsiteX18" fmla="*/ 5800858 w 6099287"/>
                <a:gd name="connsiteY18" fmla="*/ 4915246 h 6127108"/>
                <a:gd name="connsiteX19" fmla="*/ 6098107 w 6099287"/>
                <a:gd name="connsiteY19" fmla="*/ 5283389 h 6127108"/>
                <a:gd name="connsiteX20" fmla="*/ 6097067 w 6099287"/>
                <a:gd name="connsiteY20" fmla="*/ 6127108 h 6127108"/>
                <a:gd name="connsiteX21" fmla="*/ 3404617 w 6099287"/>
                <a:gd name="connsiteY21" fmla="*/ 6124353 h 6127108"/>
                <a:gd name="connsiteX22" fmla="*/ 3385511 w 6099287"/>
                <a:gd name="connsiteY22" fmla="*/ 6110919 h 6127108"/>
                <a:gd name="connsiteX23" fmla="*/ 3322497 w 6099287"/>
                <a:gd name="connsiteY23" fmla="*/ 5994988 h 6127108"/>
                <a:gd name="connsiteX24" fmla="*/ 3672234 w 6099287"/>
                <a:gd name="connsiteY24" fmla="*/ 5703166 h 6127108"/>
                <a:gd name="connsiteX25" fmla="*/ 3847102 w 6099287"/>
                <a:gd name="connsiteY25" fmla="*/ 5119522 h 6127108"/>
                <a:gd name="connsiteX26" fmla="*/ 3147629 w 6099287"/>
                <a:gd name="connsiteY26" fmla="*/ 3981416 h 6127108"/>
                <a:gd name="connsiteX27" fmla="*/ 3031050 w 6099287"/>
                <a:gd name="connsiteY27" fmla="*/ 3952233 h 6127108"/>
                <a:gd name="connsiteX28" fmla="*/ 2185853 w 6099287"/>
                <a:gd name="connsiteY28" fmla="*/ 5265433 h 6127108"/>
                <a:gd name="connsiteX29" fmla="*/ 2739603 w 6099287"/>
                <a:gd name="connsiteY29" fmla="*/ 5761530 h 6127108"/>
                <a:gd name="connsiteX30" fmla="*/ 2972761 w 6099287"/>
                <a:gd name="connsiteY30" fmla="*/ 5994988 h 6127108"/>
                <a:gd name="connsiteX31" fmla="*/ 2891304 w 6099287"/>
                <a:gd name="connsiteY31" fmla="*/ 6110919 h 6127108"/>
                <a:gd name="connsiteX32" fmla="*/ 2867402 w 6099287"/>
                <a:gd name="connsiteY32" fmla="*/ 6124353 h 6127108"/>
                <a:gd name="connsiteX33" fmla="*/ 38826 w 6099287"/>
                <a:gd name="connsiteY33" fmla="*/ 6124353 h 6127108"/>
                <a:gd name="connsiteX34" fmla="*/ 14060 w 6099287"/>
                <a:gd name="connsiteY34" fmla="*/ 6091597 h 6127108"/>
                <a:gd name="connsiteX35" fmla="*/ 0 w 6099287"/>
                <a:gd name="connsiteY35" fmla="*/ 6024170 h 6127108"/>
                <a:gd name="connsiteX36" fmla="*/ 349737 w 6099287"/>
                <a:gd name="connsiteY36" fmla="*/ 5732348 h 6127108"/>
                <a:gd name="connsiteX37" fmla="*/ 1457236 w 6099287"/>
                <a:gd name="connsiteY37" fmla="*/ 5090339 h 6127108"/>
                <a:gd name="connsiteX38" fmla="*/ 2768748 w 6099287"/>
                <a:gd name="connsiteY38" fmla="*/ 3514500 h 6127108"/>
                <a:gd name="connsiteX39" fmla="*/ 2768748 w 6099287"/>
                <a:gd name="connsiteY39" fmla="*/ 3339407 h 6127108"/>
                <a:gd name="connsiteX40" fmla="*/ 1544670 w 6099287"/>
                <a:gd name="connsiteY40" fmla="*/ 1238288 h 6127108"/>
                <a:gd name="connsiteX41" fmla="*/ 612039 w 6099287"/>
                <a:gd name="connsiteY41" fmla="*/ 450369 h 6127108"/>
                <a:gd name="connsiteX42" fmla="*/ 145724 w 6099287"/>
                <a:gd name="connsiteY42" fmla="*/ 129365 h 6127108"/>
                <a:gd name="connsiteX43" fmla="*/ 189896 w 6099287"/>
                <a:gd name="connsiteY43" fmla="*/ 31331 h 6127108"/>
                <a:gd name="connsiteX44" fmla="*/ 228775 w 6099287"/>
                <a:gd name="connsiteY44" fmla="*/ 0 h 6127108"/>
                <a:gd name="connsiteX0" fmla="*/ 228775 w 6099287"/>
                <a:gd name="connsiteY0" fmla="*/ 0 h 6127108"/>
                <a:gd name="connsiteX1" fmla="*/ 3674256 w 6099287"/>
                <a:gd name="connsiteY1" fmla="*/ 0 h 6127108"/>
                <a:gd name="connsiteX2" fmla="*/ 3679520 w 6099287"/>
                <a:gd name="connsiteY2" fmla="*/ 1693 h 6127108"/>
                <a:gd name="connsiteX3" fmla="*/ 3788812 w 6099287"/>
                <a:gd name="connsiteY3" fmla="*/ 158547 h 6127108"/>
                <a:gd name="connsiteX4" fmla="*/ 3526510 w 6099287"/>
                <a:gd name="connsiteY4" fmla="*/ 421187 h 6127108"/>
                <a:gd name="connsiteX5" fmla="*/ 3264208 w 6099287"/>
                <a:gd name="connsiteY5" fmla="*/ 683827 h 6127108"/>
                <a:gd name="connsiteX6" fmla="*/ 3992825 w 6099287"/>
                <a:gd name="connsiteY6" fmla="*/ 1967844 h 6127108"/>
                <a:gd name="connsiteX7" fmla="*/ 4109404 w 6099287"/>
                <a:gd name="connsiteY7" fmla="*/ 1967844 h 6127108"/>
                <a:gd name="connsiteX8" fmla="*/ 4838022 w 6099287"/>
                <a:gd name="connsiteY8" fmla="*/ 975649 h 6127108"/>
                <a:gd name="connsiteX9" fmla="*/ 4663154 w 6099287"/>
                <a:gd name="connsiteY9" fmla="*/ 450369 h 6127108"/>
                <a:gd name="connsiteX10" fmla="*/ 4196838 w 6099287"/>
                <a:gd name="connsiteY10" fmla="*/ 158547 h 6127108"/>
                <a:gd name="connsiteX11" fmla="*/ 4302488 w 6099287"/>
                <a:gd name="connsiteY11" fmla="*/ 12636 h 6127108"/>
                <a:gd name="connsiteX12" fmla="*/ 4332963 w 6099287"/>
                <a:gd name="connsiteY12" fmla="*/ 0 h 6127108"/>
                <a:gd name="connsiteX13" fmla="*/ 6099287 w 6099287"/>
                <a:gd name="connsiteY13" fmla="*/ 0 h 6127108"/>
                <a:gd name="connsiteX14" fmla="*/ 6097321 w 6099287"/>
                <a:gd name="connsiteY14" fmla="*/ 600601 h 6127108"/>
                <a:gd name="connsiteX15" fmla="*/ 5450060 w 6099287"/>
                <a:gd name="connsiteY15" fmla="*/ 1150742 h 6127108"/>
                <a:gd name="connsiteX16" fmla="*/ 4371706 w 6099287"/>
                <a:gd name="connsiteY16" fmla="*/ 2376394 h 6127108"/>
                <a:gd name="connsiteX17" fmla="*/ 4342562 w 6099287"/>
                <a:gd name="connsiteY17" fmla="*/ 2493123 h 6127108"/>
                <a:gd name="connsiteX18" fmla="*/ 5800858 w 6099287"/>
                <a:gd name="connsiteY18" fmla="*/ 4915246 h 6127108"/>
                <a:gd name="connsiteX19" fmla="*/ 6098107 w 6099287"/>
                <a:gd name="connsiteY19" fmla="*/ 5283389 h 6127108"/>
                <a:gd name="connsiteX20" fmla="*/ 6097067 w 6099287"/>
                <a:gd name="connsiteY20" fmla="*/ 6127108 h 6127108"/>
                <a:gd name="connsiteX21" fmla="*/ 3404617 w 6099287"/>
                <a:gd name="connsiteY21" fmla="*/ 6124353 h 6127108"/>
                <a:gd name="connsiteX22" fmla="*/ 3385511 w 6099287"/>
                <a:gd name="connsiteY22" fmla="*/ 6110919 h 6127108"/>
                <a:gd name="connsiteX23" fmla="*/ 3322497 w 6099287"/>
                <a:gd name="connsiteY23" fmla="*/ 5994988 h 6127108"/>
                <a:gd name="connsiteX24" fmla="*/ 3672234 w 6099287"/>
                <a:gd name="connsiteY24" fmla="*/ 5703166 h 6127108"/>
                <a:gd name="connsiteX25" fmla="*/ 3847102 w 6099287"/>
                <a:gd name="connsiteY25" fmla="*/ 5119522 h 6127108"/>
                <a:gd name="connsiteX26" fmla="*/ 3147629 w 6099287"/>
                <a:gd name="connsiteY26" fmla="*/ 3981416 h 6127108"/>
                <a:gd name="connsiteX27" fmla="*/ 3031050 w 6099287"/>
                <a:gd name="connsiteY27" fmla="*/ 3952233 h 6127108"/>
                <a:gd name="connsiteX28" fmla="*/ 2185853 w 6099287"/>
                <a:gd name="connsiteY28" fmla="*/ 5265433 h 6127108"/>
                <a:gd name="connsiteX29" fmla="*/ 2739603 w 6099287"/>
                <a:gd name="connsiteY29" fmla="*/ 5761530 h 6127108"/>
                <a:gd name="connsiteX30" fmla="*/ 2972761 w 6099287"/>
                <a:gd name="connsiteY30" fmla="*/ 5994988 h 6127108"/>
                <a:gd name="connsiteX31" fmla="*/ 2891304 w 6099287"/>
                <a:gd name="connsiteY31" fmla="*/ 6110919 h 6127108"/>
                <a:gd name="connsiteX32" fmla="*/ 2867402 w 6099287"/>
                <a:gd name="connsiteY32" fmla="*/ 6124353 h 6127108"/>
                <a:gd name="connsiteX33" fmla="*/ 38826 w 6099287"/>
                <a:gd name="connsiteY33" fmla="*/ 6124353 h 6127108"/>
                <a:gd name="connsiteX34" fmla="*/ 14060 w 6099287"/>
                <a:gd name="connsiteY34" fmla="*/ 6091597 h 6127108"/>
                <a:gd name="connsiteX35" fmla="*/ 0 w 6099287"/>
                <a:gd name="connsiteY35" fmla="*/ 6024170 h 6127108"/>
                <a:gd name="connsiteX36" fmla="*/ 349737 w 6099287"/>
                <a:gd name="connsiteY36" fmla="*/ 5732348 h 6127108"/>
                <a:gd name="connsiteX37" fmla="*/ 1457236 w 6099287"/>
                <a:gd name="connsiteY37" fmla="*/ 5090339 h 6127108"/>
                <a:gd name="connsiteX38" fmla="*/ 2768748 w 6099287"/>
                <a:gd name="connsiteY38" fmla="*/ 3514500 h 6127108"/>
                <a:gd name="connsiteX39" fmla="*/ 2768748 w 6099287"/>
                <a:gd name="connsiteY39" fmla="*/ 3339407 h 6127108"/>
                <a:gd name="connsiteX40" fmla="*/ 1544670 w 6099287"/>
                <a:gd name="connsiteY40" fmla="*/ 1238288 h 6127108"/>
                <a:gd name="connsiteX41" fmla="*/ 612039 w 6099287"/>
                <a:gd name="connsiteY41" fmla="*/ 450369 h 6127108"/>
                <a:gd name="connsiteX42" fmla="*/ 145724 w 6099287"/>
                <a:gd name="connsiteY42" fmla="*/ 129365 h 6127108"/>
                <a:gd name="connsiteX43" fmla="*/ 189896 w 6099287"/>
                <a:gd name="connsiteY43" fmla="*/ 31331 h 6127108"/>
                <a:gd name="connsiteX44" fmla="*/ 228775 w 6099287"/>
                <a:gd name="connsiteY44" fmla="*/ 0 h 6127108"/>
                <a:gd name="connsiteX0" fmla="*/ 228775 w 6099287"/>
                <a:gd name="connsiteY0" fmla="*/ 0 h 6127108"/>
                <a:gd name="connsiteX1" fmla="*/ 3674256 w 6099287"/>
                <a:gd name="connsiteY1" fmla="*/ 0 h 6127108"/>
                <a:gd name="connsiteX2" fmla="*/ 3679520 w 6099287"/>
                <a:gd name="connsiteY2" fmla="*/ 1693 h 6127108"/>
                <a:gd name="connsiteX3" fmla="*/ 3788812 w 6099287"/>
                <a:gd name="connsiteY3" fmla="*/ 158547 h 6127108"/>
                <a:gd name="connsiteX4" fmla="*/ 3526510 w 6099287"/>
                <a:gd name="connsiteY4" fmla="*/ 421187 h 6127108"/>
                <a:gd name="connsiteX5" fmla="*/ 3264208 w 6099287"/>
                <a:gd name="connsiteY5" fmla="*/ 683827 h 6127108"/>
                <a:gd name="connsiteX6" fmla="*/ 3992825 w 6099287"/>
                <a:gd name="connsiteY6" fmla="*/ 1967844 h 6127108"/>
                <a:gd name="connsiteX7" fmla="*/ 4109404 w 6099287"/>
                <a:gd name="connsiteY7" fmla="*/ 1967844 h 6127108"/>
                <a:gd name="connsiteX8" fmla="*/ 4838022 w 6099287"/>
                <a:gd name="connsiteY8" fmla="*/ 975649 h 6127108"/>
                <a:gd name="connsiteX9" fmla="*/ 4663154 w 6099287"/>
                <a:gd name="connsiteY9" fmla="*/ 450369 h 6127108"/>
                <a:gd name="connsiteX10" fmla="*/ 4196838 w 6099287"/>
                <a:gd name="connsiteY10" fmla="*/ 158547 h 6127108"/>
                <a:gd name="connsiteX11" fmla="*/ 4302488 w 6099287"/>
                <a:gd name="connsiteY11" fmla="*/ 12636 h 6127108"/>
                <a:gd name="connsiteX12" fmla="*/ 4332963 w 6099287"/>
                <a:gd name="connsiteY12" fmla="*/ 0 h 6127108"/>
                <a:gd name="connsiteX13" fmla="*/ 6099287 w 6099287"/>
                <a:gd name="connsiteY13" fmla="*/ 0 h 6127108"/>
                <a:gd name="connsiteX14" fmla="*/ 6097321 w 6099287"/>
                <a:gd name="connsiteY14" fmla="*/ 600601 h 6127108"/>
                <a:gd name="connsiteX15" fmla="*/ 5450060 w 6099287"/>
                <a:gd name="connsiteY15" fmla="*/ 1150742 h 6127108"/>
                <a:gd name="connsiteX16" fmla="*/ 4371706 w 6099287"/>
                <a:gd name="connsiteY16" fmla="*/ 2376394 h 6127108"/>
                <a:gd name="connsiteX17" fmla="*/ 4342562 w 6099287"/>
                <a:gd name="connsiteY17" fmla="*/ 2493123 h 6127108"/>
                <a:gd name="connsiteX18" fmla="*/ 5800858 w 6099287"/>
                <a:gd name="connsiteY18" fmla="*/ 4915246 h 6127108"/>
                <a:gd name="connsiteX19" fmla="*/ 6098107 w 6099287"/>
                <a:gd name="connsiteY19" fmla="*/ 5283389 h 6127108"/>
                <a:gd name="connsiteX20" fmla="*/ 6097067 w 6099287"/>
                <a:gd name="connsiteY20" fmla="*/ 6127108 h 6127108"/>
                <a:gd name="connsiteX21" fmla="*/ 3404617 w 6099287"/>
                <a:gd name="connsiteY21" fmla="*/ 6124353 h 6127108"/>
                <a:gd name="connsiteX22" fmla="*/ 3385511 w 6099287"/>
                <a:gd name="connsiteY22" fmla="*/ 6110919 h 6127108"/>
                <a:gd name="connsiteX23" fmla="*/ 3322497 w 6099287"/>
                <a:gd name="connsiteY23" fmla="*/ 5994988 h 6127108"/>
                <a:gd name="connsiteX24" fmla="*/ 3672234 w 6099287"/>
                <a:gd name="connsiteY24" fmla="*/ 5703166 h 6127108"/>
                <a:gd name="connsiteX25" fmla="*/ 3847102 w 6099287"/>
                <a:gd name="connsiteY25" fmla="*/ 5119522 h 6127108"/>
                <a:gd name="connsiteX26" fmla="*/ 3147629 w 6099287"/>
                <a:gd name="connsiteY26" fmla="*/ 3981416 h 6127108"/>
                <a:gd name="connsiteX27" fmla="*/ 3031050 w 6099287"/>
                <a:gd name="connsiteY27" fmla="*/ 3952233 h 6127108"/>
                <a:gd name="connsiteX28" fmla="*/ 2185853 w 6099287"/>
                <a:gd name="connsiteY28" fmla="*/ 5265433 h 6127108"/>
                <a:gd name="connsiteX29" fmla="*/ 2739603 w 6099287"/>
                <a:gd name="connsiteY29" fmla="*/ 5761530 h 6127108"/>
                <a:gd name="connsiteX30" fmla="*/ 2972761 w 6099287"/>
                <a:gd name="connsiteY30" fmla="*/ 5994988 h 6127108"/>
                <a:gd name="connsiteX31" fmla="*/ 2891304 w 6099287"/>
                <a:gd name="connsiteY31" fmla="*/ 6110919 h 6127108"/>
                <a:gd name="connsiteX32" fmla="*/ 2867402 w 6099287"/>
                <a:gd name="connsiteY32" fmla="*/ 6124353 h 6127108"/>
                <a:gd name="connsiteX33" fmla="*/ 38826 w 6099287"/>
                <a:gd name="connsiteY33" fmla="*/ 6124353 h 6127108"/>
                <a:gd name="connsiteX34" fmla="*/ 14060 w 6099287"/>
                <a:gd name="connsiteY34" fmla="*/ 6091597 h 6127108"/>
                <a:gd name="connsiteX35" fmla="*/ 0 w 6099287"/>
                <a:gd name="connsiteY35" fmla="*/ 6024170 h 6127108"/>
                <a:gd name="connsiteX36" fmla="*/ 349737 w 6099287"/>
                <a:gd name="connsiteY36" fmla="*/ 5732348 h 6127108"/>
                <a:gd name="connsiteX37" fmla="*/ 1457236 w 6099287"/>
                <a:gd name="connsiteY37" fmla="*/ 5090339 h 6127108"/>
                <a:gd name="connsiteX38" fmla="*/ 2768748 w 6099287"/>
                <a:gd name="connsiteY38" fmla="*/ 3514500 h 6127108"/>
                <a:gd name="connsiteX39" fmla="*/ 2768748 w 6099287"/>
                <a:gd name="connsiteY39" fmla="*/ 3339407 h 6127108"/>
                <a:gd name="connsiteX40" fmla="*/ 1544670 w 6099287"/>
                <a:gd name="connsiteY40" fmla="*/ 1238288 h 6127108"/>
                <a:gd name="connsiteX41" fmla="*/ 612039 w 6099287"/>
                <a:gd name="connsiteY41" fmla="*/ 450369 h 6127108"/>
                <a:gd name="connsiteX42" fmla="*/ 145724 w 6099287"/>
                <a:gd name="connsiteY42" fmla="*/ 129365 h 6127108"/>
                <a:gd name="connsiteX43" fmla="*/ 189896 w 6099287"/>
                <a:gd name="connsiteY43" fmla="*/ 31331 h 6127108"/>
                <a:gd name="connsiteX44" fmla="*/ 228775 w 6099287"/>
                <a:gd name="connsiteY44" fmla="*/ 0 h 6127108"/>
                <a:gd name="connsiteX0" fmla="*/ 228775 w 6099287"/>
                <a:gd name="connsiteY0" fmla="*/ 0 h 6127108"/>
                <a:gd name="connsiteX1" fmla="*/ 3674256 w 6099287"/>
                <a:gd name="connsiteY1" fmla="*/ 0 h 6127108"/>
                <a:gd name="connsiteX2" fmla="*/ 3679520 w 6099287"/>
                <a:gd name="connsiteY2" fmla="*/ 1693 h 6127108"/>
                <a:gd name="connsiteX3" fmla="*/ 3788812 w 6099287"/>
                <a:gd name="connsiteY3" fmla="*/ 158547 h 6127108"/>
                <a:gd name="connsiteX4" fmla="*/ 3526510 w 6099287"/>
                <a:gd name="connsiteY4" fmla="*/ 421187 h 6127108"/>
                <a:gd name="connsiteX5" fmla="*/ 3264208 w 6099287"/>
                <a:gd name="connsiteY5" fmla="*/ 683827 h 6127108"/>
                <a:gd name="connsiteX6" fmla="*/ 3992825 w 6099287"/>
                <a:gd name="connsiteY6" fmla="*/ 1967844 h 6127108"/>
                <a:gd name="connsiteX7" fmla="*/ 4109404 w 6099287"/>
                <a:gd name="connsiteY7" fmla="*/ 1967844 h 6127108"/>
                <a:gd name="connsiteX8" fmla="*/ 4838022 w 6099287"/>
                <a:gd name="connsiteY8" fmla="*/ 975649 h 6127108"/>
                <a:gd name="connsiteX9" fmla="*/ 4663154 w 6099287"/>
                <a:gd name="connsiteY9" fmla="*/ 450369 h 6127108"/>
                <a:gd name="connsiteX10" fmla="*/ 4196838 w 6099287"/>
                <a:gd name="connsiteY10" fmla="*/ 158547 h 6127108"/>
                <a:gd name="connsiteX11" fmla="*/ 4302488 w 6099287"/>
                <a:gd name="connsiteY11" fmla="*/ 12636 h 6127108"/>
                <a:gd name="connsiteX12" fmla="*/ 4332963 w 6099287"/>
                <a:gd name="connsiteY12" fmla="*/ 0 h 6127108"/>
                <a:gd name="connsiteX13" fmla="*/ 6099287 w 6099287"/>
                <a:gd name="connsiteY13" fmla="*/ 0 h 6127108"/>
                <a:gd name="connsiteX14" fmla="*/ 6097321 w 6099287"/>
                <a:gd name="connsiteY14" fmla="*/ 600601 h 6127108"/>
                <a:gd name="connsiteX15" fmla="*/ 5450060 w 6099287"/>
                <a:gd name="connsiteY15" fmla="*/ 1150742 h 6127108"/>
                <a:gd name="connsiteX16" fmla="*/ 4371706 w 6099287"/>
                <a:gd name="connsiteY16" fmla="*/ 2376394 h 6127108"/>
                <a:gd name="connsiteX17" fmla="*/ 4342562 w 6099287"/>
                <a:gd name="connsiteY17" fmla="*/ 2493123 h 6127108"/>
                <a:gd name="connsiteX18" fmla="*/ 5800858 w 6099287"/>
                <a:gd name="connsiteY18" fmla="*/ 4915246 h 6127108"/>
                <a:gd name="connsiteX19" fmla="*/ 6098107 w 6099287"/>
                <a:gd name="connsiteY19" fmla="*/ 5283389 h 6127108"/>
                <a:gd name="connsiteX20" fmla="*/ 6097067 w 6099287"/>
                <a:gd name="connsiteY20" fmla="*/ 6127108 h 6127108"/>
                <a:gd name="connsiteX21" fmla="*/ 3404617 w 6099287"/>
                <a:gd name="connsiteY21" fmla="*/ 6124353 h 6127108"/>
                <a:gd name="connsiteX22" fmla="*/ 3385511 w 6099287"/>
                <a:gd name="connsiteY22" fmla="*/ 6110919 h 6127108"/>
                <a:gd name="connsiteX23" fmla="*/ 3322497 w 6099287"/>
                <a:gd name="connsiteY23" fmla="*/ 5994988 h 6127108"/>
                <a:gd name="connsiteX24" fmla="*/ 3672234 w 6099287"/>
                <a:gd name="connsiteY24" fmla="*/ 5703166 h 6127108"/>
                <a:gd name="connsiteX25" fmla="*/ 3847102 w 6099287"/>
                <a:gd name="connsiteY25" fmla="*/ 5119522 h 6127108"/>
                <a:gd name="connsiteX26" fmla="*/ 3147629 w 6099287"/>
                <a:gd name="connsiteY26" fmla="*/ 3981416 h 6127108"/>
                <a:gd name="connsiteX27" fmla="*/ 3031050 w 6099287"/>
                <a:gd name="connsiteY27" fmla="*/ 3952233 h 6127108"/>
                <a:gd name="connsiteX28" fmla="*/ 2185853 w 6099287"/>
                <a:gd name="connsiteY28" fmla="*/ 5265433 h 6127108"/>
                <a:gd name="connsiteX29" fmla="*/ 2739603 w 6099287"/>
                <a:gd name="connsiteY29" fmla="*/ 5761530 h 6127108"/>
                <a:gd name="connsiteX30" fmla="*/ 2972761 w 6099287"/>
                <a:gd name="connsiteY30" fmla="*/ 5994988 h 6127108"/>
                <a:gd name="connsiteX31" fmla="*/ 2891304 w 6099287"/>
                <a:gd name="connsiteY31" fmla="*/ 6110919 h 6127108"/>
                <a:gd name="connsiteX32" fmla="*/ 2867402 w 6099287"/>
                <a:gd name="connsiteY32" fmla="*/ 6124353 h 6127108"/>
                <a:gd name="connsiteX33" fmla="*/ 38826 w 6099287"/>
                <a:gd name="connsiteY33" fmla="*/ 6124353 h 6127108"/>
                <a:gd name="connsiteX34" fmla="*/ 14060 w 6099287"/>
                <a:gd name="connsiteY34" fmla="*/ 6091597 h 6127108"/>
                <a:gd name="connsiteX35" fmla="*/ 0 w 6099287"/>
                <a:gd name="connsiteY35" fmla="*/ 6024170 h 6127108"/>
                <a:gd name="connsiteX36" fmla="*/ 349737 w 6099287"/>
                <a:gd name="connsiteY36" fmla="*/ 5732348 h 6127108"/>
                <a:gd name="connsiteX37" fmla="*/ 1457236 w 6099287"/>
                <a:gd name="connsiteY37" fmla="*/ 5090339 h 6127108"/>
                <a:gd name="connsiteX38" fmla="*/ 2768748 w 6099287"/>
                <a:gd name="connsiteY38" fmla="*/ 3514500 h 6127108"/>
                <a:gd name="connsiteX39" fmla="*/ 2768748 w 6099287"/>
                <a:gd name="connsiteY39" fmla="*/ 3339407 h 6127108"/>
                <a:gd name="connsiteX40" fmla="*/ 1544670 w 6099287"/>
                <a:gd name="connsiteY40" fmla="*/ 1238288 h 6127108"/>
                <a:gd name="connsiteX41" fmla="*/ 612039 w 6099287"/>
                <a:gd name="connsiteY41" fmla="*/ 450369 h 6127108"/>
                <a:gd name="connsiteX42" fmla="*/ 145724 w 6099287"/>
                <a:gd name="connsiteY42" fmla="*/ 129365 h 6127108"/>
                <a:gd name="connsiteX43" fmla="*/ 189896 w 6099287"/>
                <a:gd name="connsiteY43" fmla="*/ 31331 h 6127108"/>
                <a:gd name="connsiteX44" fmla="*/ 228775 w 6099287"/>
                <a:gd name="connsiteY44" fmla="*/ 0 h 6127108"/>
                <a:gd name="connsiteX0" fmla="*/ 228775 w 6099287"/>
                <a:gd name="connsiteY0" fmla="*/ 0 h 6127108"/>
                <a:gd name="connsiteX1" fmla="*/ 3674256 w 6099287"/>
                <a:gd name="connsiteY1" fmla="*/ 0 h 6127108"/>
                <a:gd name="connsiteX2" fmla="*/ 3679520 w 6099287"/>
                <a:gd name="connsiteY2" fmla="*/ 1693 h 6127108"/>
                <a:gd name="connsiteX3" fmla="*/ 3788812 w 6099287"/>
                <a:gd name="connsiteY3" fmla="*/ 158547 h 6127108"/>
                <a:gd name="connsiteX4" fmla="*/ 3526510 w 6099287"/>
                <a:gd name="connsiteY4" fmla="*/ 421187 h 6127108"/>
                <a:gd name="connsiteX5" fmla="*/ 3264208 w 6099287"/>
                <a:gd name="connsiteY5" fmla="*/ 683827 h 6127108"/>
                <a:gd name="connsiteX6" fmla="*/ 3992825 w 6099287"/>
                <a:gd name="connsiteY6" fmla="*/ 1967844 h 6127108"/>
                <a:gd name="connsiteX7" fmla="*/ 4109404 w 6099287"/>
                <a:gd name="connsiteY7" fmla="*/ 1967844 h 6127108"/>
                <a:gd name="connsiteX8" fmla="*/ 4838022 w 6099287"/>
                <a:gd name="connsiteY8" fmla="*/ 975649 h 6127108"/>
                <a:gd name="connsiteX9" fmla="*/ 4663154 w 6099287"/>
                <a:gd name="connsiteY9" fmla="*/ 450369 h 6127108"/>
                <a:gd name="connsiteX10" fmla="*/ 4196838 w 6099287"/>
                <a:gd name="connsiteY10" fmla="*/ 158547 h 6127108"/>
                <a:gd name="connsiteX11" fmla="*/ 4302488 w 6099287"/>
                <a:gd name="connsiteY11" fmla="*/ 12636 h 6127108"/>
                <a:gd name="connsiteX12" fmla="*/ 4332963 w 6099287"/>
                <a:gd name="connsiteY12" fmla="*/ 0 h 6127108"/>
                <a:gd name="connsiteX13" fmla="*/ 6099287 w 6099287"/>
                <a:gd name="connsiteY13" fmla="*/ 0 h 6127108"/>
                <a:gd name="connsiteX14" fmla="*/ 6097321 w 6099287"/>
                <a:gd name="connsiteY14" fmla="*/ 600601 h 6127108"/>
                <a:gd name="connsiteX15" fmla="*/ 5450060 w 6099287"/>
                <a:gd name="connsiteY15" fmla="*/ 1150742 h 6127108"/>
                <a:gd name="connsiteX16" fmla="*/ 4371706 w 6099287"/>
                <a:gd name="connsiteY16" fmla="*/ 2376394 h 6127108"/>
                <a:gd name="connsiteX17" fmla="*/ 4342562 w 6099287"/>
                <a:gd name="connsiteY17" fmla="*/ 2493123 h 6127108"/>
                <a:gd name="connsiteX18" fmla="*/ 5800858 w 6099287"/>
                <a:gd name="connsiteY18" fmla="*/ 4915246 h 6127108"/>
                <a:gd name="connsiteX19" fmla="*/ 6099169 w 6099287"/>
                <a:gd name="connsiteY19" fmla="*/ 5279142 h 6127108"/>
                <a:gd name="connsiteX20" fmla="*/ 6097067 w 6099287"/>
                <a:gd name="connsiteY20" fmla="*/ 6127108 h 6127108"/>
                <a:gd name="connsiteX21" fmla="*/ 3404617 w 6099287"/>
                <a:gd name="connsiteY21" fmla="*/ 6124353 h 6127108"/>
                <a:gd name="connsiteX22" fmla="*/ 3385511 w 6099287"/>
                <a:gd name="connsiteY22" fmla="*/ 6110919 h 6127108"/>
                <a:gd name="connsiteX23" fmla="*/ 3322497 w 6099287"/>
                <a:gd name="connsiteY23" fmla="*/ 5994988 h 6127108"/>
                <a:gd name="connsiteX24" fmla="*/ 3672234 w 6099287"/>
                <a:gd name="connsiteY24" fmla="*/ 5703166 h 6127108"/>
                <a:gd name="connsiteX25" fmla="*/ 3847102 w 6099287"/>
                <a:gd name="connsiteY25" fmla="*/ 5119522 h 6127108"/>
                <a:gd name="connsiteX26" fmla="*/ 3147629 w 6099287"/>
                <a:gd name="connsiteY26" fmla="*/ 3981416 h 6127108"/>
                <a:gd name="connsiteX27" fmla="*/ 3031050 w 6099287"/>
                <a:gd name="connsiteY27" fmla="*/ 3952233 h 6127108"/>
                <a:gd name="connsiteX28" fmla="*/ 2185853 w 6099287"/>
                <a:gd name="connsiteY28" fmla="*/ 5265433 h 6127108"/>
                <a:gd name="connsiteX29" fmla="*/ 2739603 w 6099287"/>
                <a:gd name="connsiteY29" fmla="*/ 5761530 h 6127108"/>
                <a:gd name="connsiteX30" fmla="*/ 2972761 w 6099287"/>
                <a:gd name="connsiteY30" fmla="*/ 5994988 h 6127108"/>
                <a:gd name="connsiteX31" fmla="*/ 2891304 w 6099287"/>
                <a:gd name="connsiteY31" fmla="*/ 6110919 h 6127108"/>
                <a:gd name="connsiteX32" fmla="*/ 2867402 w 6099287"/>
                <a:gd name="connsiteY32" fmla="*/ 6124353 h 6127108"/>
                <a:gd name="connsiteX33" fmla="*/ 38826 w 6099287"/>
                <a:gd name="connsiteY33" fmla="*/ 6124353 h 6127108"/>
                <a:gd name="connsiteX34" fmla="*/ 14060 w 6099287"/>
                <a:gd name="connsiteY34" fmla="*/ 6091597 h 6127108"/>
                <a:gd name="connsiteX35" fmla="*/ 0 w 6099287"/>
                <a:gd name="connsiteY35" fmla="*/ 6024170 h 6127108"/>
                <a:gd name="connsiteX36" fmla="*/ 349737 w 6099287"/>
                <a:gd name="connsiteY36" fmla="*/ 5732348 h 6127108"/>
                <a:gd name="connsiteX37" fmla="*/ 1457236 w 6099287"/>
                <a:gd name="connsiteY37" fmla="*/ 5090339 h 6127108"/>
                <a:gd name="connsiteX38" fmla="*/ 2768748 w 6099287"/>
                <a:gd name="connsiteY38" fmla="*/ 3514500 h 6127108"/>
                <a:gd name="connsiteX39" fmla="*/ 2768748 w 6099287"/>
                <a:gd name="connsiteY39" fmla="*/ 3339407 h 6127108"/>
                <a:gd name="connsiteX40" fmla="*/ 1544670 w 6099287"/>
                <a:gd name="connsiteY40" fmla="*/ 1238288 h 6127108"/>
                <a:gd name="connsiteX41" fmla="*/ 612039 w 6099287"/>
                <a:gd name="connsiteY41" fmla="*/ 450369 h 6127108"/>
                <a:gd name="connsiteX42" fmla="*/ 145724 w 6099287"/>
                <a:gd name="connsiteY42" fmla="*/ 129365 h 6127108"/>
                <a:gd name="connsiteX43" fmla="*/ 189896 w 6099287"/>
                <a:gd name="connsiteY43" fmla="*/ 31331 h 6127108"/>
                <a:gd name="connsiteX44" fmla="*/ 228775 w 6099287"/>
                <a:gd name="connsiteY44" fmla="*/ 0 h 6127108"/>
                <a:gd name="connsiteX0" fmla="*/ 228775 w 6099287"/>
                <a:gd name="connsiteY0" fmla="*/ 0 h 6127108"/>
                <a:gd name="connsiteX1" fmla="*/ 3674256 w 6099287"/>
                <a:gd name="connsiteY1" fmla="*/ 0 h 6127108"/>
                <a:gd name="connsiteX2" fmla="*/ 3679520 w 6099287"/>
                <a:gd name="connsiteY2" fmla="*/ 1693 h 6127108"/>
                <a:gd name="connsiteX3" fmla="*/ 3788812 w 6099287"/>
                <a:gd name="connsiteY3" fmla="*/ 158547 h 6127108"/>
                <a:gd name="connsiteX4" fmla="*/ 3526510 w 6099287"/>
                <a:gd name="connsiteY4" fmla="*/ 421187 h 6127108"/>
                <a:gd name="connsiteX5" fmla="*/ 3264208 w 6099287"/>
                <a:gd name="connsiteY5" fmla="*/ 683827 h 6127108"/>
                <a:gd name="connsiteX6" fmla="*/ 3992825 w 6099287"/>
                <a:gd name="connsiteY6" fmla="*/ 1967844 h 6127108"/>
                <a:gd name="connsiteX7" fmla="*/ 4109404 w 6099287"/>
                <a:gd name="connsiteY7" fmla="*/ 1967844 h 6127108"/>
                <a:gd name="connsiteX8" fmla="*/ 4838022 w 6099287"/>
                <a:gd name="connsiteY8" fmla="*/ 975649 h 6127108"/>
                <a:gd name="connsiteX9" fmla="*/ 4663154 w 6099287"/>
                <a:gd name="connsiteY9" fmla="*/ 450369 h 6127108"/>
                <a:gd name="connsiteX10" fmla="*/ 4196838 w 6099287"/>
                <a:gd name="connsiteY10" fmla="*/ 158547 h 6127108"/>
                <a:gd name="connsiteX11" fmla="*/ 4302488 w 6099287"/>
                <a:gd name="connsiteY11" fmla="*/ 12636 h 6127108"/>
                <a:gd name="connsiteX12" fmla="*/ 4332963 w 6099287"/>
                <a:gd name="connsiteY12" fmla="*/ 0 h 6127108"/>
                <a:gd name="connsiteX13" fmla="*/ 6099287 w 6099287"/>
                <a:gd name="connsiteY13" fmla="*/ 0 h 6127108"/>
                <a:gd name="connsiteX14" fmla="*/ 6097321 w 6099287"/>
                <a:gd name="connsiteY14" fmla="*/ 600601 h 6127108"/>
                <a:gd name="connsiteX15" fmla="*/ 5450060 w 6099287"/>
                <a:gd name="connsiteY15" fmla="*/ 1150742 h 6127108"/>
                <a:gd name="connsiteX16" fmla="*/ 4371706 w 6099287"/>
                <a:gd name="connsiteY16" fmla="*/ 2376394 h 6127108"/>
                <a:gd name="connsiteX17" fmla="*/ 4342562 w 6099287"/>
                <a:gd name="connsiteY17" fmla="*/ 2493123 h 6127108"/>
                <a:gd name="connsiteX18" fmla="*/ 5800858 w 6099287"/>
                <a:gd name="connsiteY18" fmla="*/ 4915246 h 6127108"/>
                <a:gd name="connsiteX19" fmla="*/ 6099169 w 6099287"/>
                <a:gd name="connsiteY19" fmla="*/ 5279142 h 6127108"/>
                <a:gd name="connsiteX20" fmla="*/ 6097067 w 6099287"/>
                <a:gd name="connsiteY20" fmla="*/ 6127108 h 6127108"/>
                <a:gd name="connsiteX21" fmla="*/ 3404617 w 6099287"/>
                <a:gd name="connsiteY21" fmla="*/ 6124353 h 6127108"/>
                <a:gd name="connsiteX22" fmla="*/ 3385511 w 6099287"/>
                <a:gd name="connsiteY22" fmla="*/ 6110919 h 6127108"/>
                <a:gd name="connsiteX23" fmla="*/ 3322497 w 6099287"/>
                <a:gd name="connsiteY23" fmla="*/ 5994988 h 6127108"/>
                <a:gd name="connsiteX24" fmla="*/ 3672234 w 6099287"/>
                <a:gd name="connsiteY24" fmla="*/ 5703166 h 6127108"/>
                <a:gd name="connsiteX25" fmla="*/ 3847102 w 6099287"/>
                <a:gd name="connsiteY25" fmla="*/ 5119522 h 6127108"/>
                <a:gd name="connsiteX26" fmla="*/ 3147629 w 6099287"/>
                <a:gd name="connsiteY26" fmla="*/ 3981416 h 6127108"/>
                <a:gd name="connsiteX27" fmla="*/ 3031050 w 6099287"/>
                <a:gd name="connsiteY27" fmla="*/ 3952233 h 6127108"/>
                <a:gd name="connsiteX28" fmla="*/ 2185853 w 6099287"/>
                <a:gd name="connsiteY28" fmla="*/ 5265433 h 6127108"/>
                <a:gd name="connsiteX29" fmla="*/ 2739603 w 6099287"/>
                <a:gd name="connsiteY29" fmla="*/ 5761530 h 6127108"/>
                <a:gd name="connsiteX30" fmla="*/ 2972761 w 6099287"/>
                <a:gd name="connsiteY30" fmla="*/ 5994988 h 6127108"/>
                <a:gd name="connsiteX31" fmla="*/ 2891304 w 6099287"/>
                <a:gd name="connsiteY31" fmla="*/ 6110919 h 6127108"/>
                <a:gd name="connsiteX32" fmla="*/ 2867402 w 6099287"/>
                <a:gd name="connsiteY32" fmla="*/ 6124353 h 6127108"/>
                <a:gd name="connsiteX33" fmla="*/ 38826 w 6099287"/>
                <a:gd name="connsiteY33" fmla="*/ 6124353 h 6127108"/>
                <a:gd name="connsiteX34" fmla="*/ 14060 w 6099287"/>
                <a:gd name="connsiteY34" fmla="*/ 6091597 h 6127108"/>
                <a:gd name="connsiteX35" fmla="*/ 0 w 6099287"/>
                <a:gd name="connsiteY35" fmla="*/ 6024170 h 6127108"/>
                <a:gd name="connsiteX36" fmla="*/ 349737 w 6099287"/>
                <a:gd name="connsiteY36" fmla="*/ 5732348 h 6127108"/>
                <a:gd name="connsiteX37" fmla="*/ 1457236 w 6099287"/>
                <a:gd name="connsiteY37" fmla="*/ 5090339 h 6127108"/>
                <a:gd name="connsiteX38" fmla="*/ 2768748 w 6099287"/>
                <a:gd name="connsiteY38" fmla="*/ 3514500 h 6127108"/>
                <a:gd name="connsiteX39" fmla="*/ 2768748 w 6099287"/>
                <a:gd name="connsiteY39" fmla="*/ 3339407 h 6127108"/>
                <a:gd name="connsiteX40" fmla="*/ 1544670 w 6099287"/>
                <a:gd name="connsiteY40" fmla="*/ 1238288 h 6127108"/>
                <a:gd name="connsiteX41" fmla="*/ 612039 w 6099287"/>
                <a:gd name="connsiteY41" fmla="*/ 450369 h 6127108"/>
                <a:gd name="connsiteX42" fmla="*/ 145724 w 6099287"/>
                <a:gd name="connsiteY42" fmla="*/ 129365 h 6127108"/>
                <a:gd name="connsiteX43" fmla="*/ 189896 w 6099287"/>
                <a:gd name="connsiteY43" fmla="*/ 31331 h 6127108"/>
                <a:gd name="connsiteX44" fmla="*/ 228775 w 6099287"/>
                <a:gd name="connsiteY44" fmla="*/ 0 h 6127108"/>
                <a:gd name="connsiteX0" fmla="*/ 228775 w 6099287"/>
                <a:gd name="connsiteY0" fmla="*/ 0 h 6127108"/>
                <a:gd name="connsiteX1" fmla="*/ 3674256 w 6099287"/>
                <a:gd name="connsiteY1" fmla="*/ 0 h 6127108"/>
                <a:gd name="connsiteX2" fmla="*/ 3679520 w 6099287"/>
                <a:gd name="connsiteY2" fmla="*/ 1693 h 6127108"/>
                <a:gd name="connsiteX3" fmla="*/ 3788812 w 6099287"/>
                <a:gd name="connsiteY3" fmla="*/ 158547 h 6127108"/>
                <a:gd name="connsiteX4" fmla="*/ 3526510 w 6099287"/>
                <a:gd name="connsiteY4" fmla="*/ 421187 h 6127108"/>
                <a:gd name="connsiteX5" fmla="*/ 3264208 w 6099287"/>
                <a:gd name="connsiteY5" fmla="*/ 683827 h 6127108"/>
                <a:gd name="connsiteX6" fmla="*/ 3992825 w 6099287"/>
                <a:gd name="connsiteY6" fmla="*/ 1967844 h 6127108"/>
                <a:gd name="connsiteX7" fmla="*/ 4109404 w 6099287"/>
                <a:gd name="connsiteY7" fmla="*/ 1967844 h 6127108"/>
                <a:gd name="connsiteX8" fmla="*/ 4838022 w 6099287"/>
                <a:gd name="connsiteY8" fmla="*/ 975649 h 6127108"/>
                <a:gd name="connsiteX9" fmla="*/ 4663154 w 6099287"/>
                <a:gd name="connsiteY9" fmla="*/ 450369 h 6127108"/>
                <a:gd name="connsiteX10" fmla="*/ 4196838 w 6099287"/>
                <a:gd name="connsiteY10" fmla="*/ 158547 h 6127108"/>
                <a:gd name="connsiteX11" fmla="*/ 4302488 w 6099287"/>
                <a:gd name="connsiteY11" fmla="*/ 12636 h 6127108"/>
                <a:gd name="connsiteX12" fmla="*/ 4332963 w 6099287"/>
                <a:gd name="connsiteY12" fmla="*/ 0 h 6127108"/>
                <a:gd name="connsiteX13" fmla="*/ 6099287 w 6099287"/>
                <a:gd name="connsiteY13" fmla="*/ 0 h 6127108"/>
                <a:gd name="connsiteX14" fmla="*/ 6097321 w 6099287"/>
                <a:gd name="connsiteY14" fmla="*/ 600601 h 6127108"/>
                <a:gd name="connsiteX15" fmla="*/ 5450060 w 6099287"/>
                <a:gd name="connsiteY15" fmla="*/ 1150742 h 6127108"/>
                <a:gd name="connsiteX16" fmla="*/ 4371706 w 6099287"/>
                <a:gd name="connsiteY16" fmla="*/ 2376394 h 6127108"/>
                <a:gd name="connsiteX17" fmla="*/ 4342562 w 6099287"/>
                <a:gd name="connsiteY17" fmla="*/ 2493123 h 6127108"/>
                <a:gd name="connsiteX18" fmla="*/ 5800858 w 6099287"/>
                <a:gd name="connsiteY18" fmla="*/ 4915246 h 6127108"/>
                <a:gd name="connsiteX19" fmla="*/ 6099169 w 6099287"/>
                <a:gd name="connsiteY19" fmla="*/ 5279142 h 6127108"/>
                <a:gd name="connsiteX20" fmla="*/ 6097067 w 6099287"/>
                <a:gd name="connsiteY20" fmla="*/ 6127108 h 6127108"/>
                <a:gd name="connsiteX21" fmla="*/ 3404617 w 6099287"/>
                <a:gd name="connsiteY21" fmla="*/ 6124353 h 6127108"/>
                <a:gd name="connsiteX22" fmla="*/ 3385511 w 6099287"/>
                <a:gd name="connsiteY22" fmla="*/ 6110919 h 6127108"/>
                <a:gd name="connsiteX23" fmla="*/ 3322497 w 6099287"/>
                <a:gd name="connsiteY23" fmla="*/ 5994988 h 6127108"/>
                <a:gd name="connsiteX24" fmla="*/ 3672234 w 6099287"/>
                <a:gd name="connsiteY24" fmla="*/ 5703166 h 6127108"/>
                <a:gd name="connsiteX25" fmla="*/ 3847102 w 6099287"/>
                <a:gd name="connsiteY25" fmla="*/ 5119522 h 6127108"/>
                <a:gd name="connsiteX26" fmla="*/ 3147629 w 6099287"/>
                <a:gd name="connsiteY26" fmla="*/ 3981416 h 6127108"/>
                <a:gd name="connsiteX27" fmla="*/ 3031050 w 6099287"/>
                <a:gd name="connsiteY27" fmla="*/ 3952233 h 6127108"/>
                <a:gd name="connsiteX28" fmla="*/ 2185853 w 6099287"/>
                <a:gd name="connsiteY28" fmla="*/ 5265433 h 6127108"/>
                <a:gd name="connsiteX29" fmla="*/ 2739603 w 6099287"/>
                <a:gd name="connsiteY29" fmla="*/ 5761530 h 6127108"/>
                <a:gd name="connsiteX30" fmla="*/ 2972761 w 6099287"/>
                <a:gd name="connsiteY30" fmla="*/ 5994988 h 6127108"/>
                <a:gd name="connsiteX31" fmla="*/ 2891304 w 6099287"/>
                <a:gd name="connsiteY31" fmla="*/ 6110919 h 6127108"/>
                <a:gd name="connsiteX32" fmla="*/ 2867402 w 6099287"/>
                <a:gd name="connsiteY32" fmla="*/ 6124353 h 6127108"/>
                <a:gd name="connsiteX33" fmla="*/ 38826 w 6099287"/>
                <a:gd name="connsiteY33" fmla="*/ 6124353 h 6127108"/>
                <a:gd name="connsiteX34" fmla="*/ 14060 w 6099287"/>
                <a:gd name="connsiteY34" fmla="*/ 6091597 h 6127108"/>
                <a:gd name="connsiteX35" fmla="*/ 0 w 6099287"/>
                <a:gd name="connsiteY35" fmla="*/ 6024170 h 6127108"/>
                <a:gd name="connsiteX36" fmla="*/ 349737 w 6099287"/>
                <a:gd name="connsiteY36" fmla="*/ 5732348 h 6127108"/>
                <a:gd name="connsiteX37" fmla="*/ 1457236 w 6099287"/>
                <a:gd name="connsiteY37" fmla="*/ 5090339 h 6127108"/>
                <a:gd name="connsiteX38" fmla="*/ 2768748 w 6099287"/>
                <a:gd name="connsiteY38" fmla="*/ 3514500 h 6127108"/>
                <a:gd name="connsiteX39" fmla="*/ 2768748 w 6099287"/>
                <a:gd name="connsiteY39" fmla="*/ 3339407 h 6127108"/>
                <a:gd name="connsiteX40" fmla="*/ 1544670 w 6099287"/>
                <a:gd name="connsiteY40" fmla="*/ 1238288 h 6127108"/>
                <a:gd name="connsiteX41" fmla="*/ 612039 w 6099287"/>
                <a:gd name="connsiteY41" fmla="*/ 450369 h 6127108"/>
                <a:gd name="connsiteX42" fmla="*/ 145724 w 6099287"/>
                <a:gd name="connsiteY42" fmla="*/ 129365 h 6127108"/>
                <a:gd name="connsiteX43" fmla="*/ 189896 w 6099287"/>
                <a:gd name="connsiteY43" fmla="*/ 31331 h 6127108"/>
                <a:gd name="connsiteX44" fmla="*/ 228775 w 6099287"/>
                <a:gd name="connsiteY44" fmla="*/ 0 h 6127108"/>
                <a:gd name="connsiteX0" fmla="*/ 228775 w 6099287"/>
                <a:gd name="connsiteY0" fmla="*/ 0 h 6127108"/>
                <a:gd name="connsiteX1" fmla="*/ 3674256 w 6099287"/>
                <a:gd name="connsiteY1" fmla="*/ 0 h 6127108"/>
                <a:gd name="connsiteX2" fmla="*/ 3679520 w 6099287"/>
                <a:gd name="connsiteY2" fmla="*/ 1693 h 6127108"/>
                <a:gd name="connsiteX3" fmla="*/ 3788812 w 6099287"/>
                <a:gd name="connsiteY3" fmla="*/ 158547 h 6127108"/>
                <a:gd name="connsiteX4" fmla="*/ 3526510 w 6099287"/>
                <a:gd name="connsiteY4" fmla="*/ 421187 h 6127108"/>
                <a:gd name="connsiteX5" fmla="*/ 3264208 w 6099287"/>
                <a:gd name="connsiteY5" fmla="*/ 683827 h 6127108"/>
                <a:gd name="connsiteX6" fmla="*/ 3992825 w 6099287"/>
                <a:gd name="connsiteY6" fmla="*/ 1967844 h 6127108"/>
                <a:gd name="connsiteX7" fmla="*/ 4109404 w 6099287"/>
                <a:gd name="connsiteY7" fmla="*/ 1967844 h 6127108"/>
                <a:gd name="connsiteX8" fmla="*/ 4838022 w 6099287"/>
                <a:gd name="connsiteY8" fmla="*/ 975649 h 6127108"/>
                <a:gd name="connsiteX9" fmla="*/ 4663154 w 6099287"/>
                <a:gd name="connsiteY9" fmla="*/ 450369 h 6127108"/>
                <a:gd name="connsiteX10" fmla="*/ 4196838 w 6099287"/>
                <a:gd name="connsiteY10" fmla="*/ 158547 h 6127108"/>
                <a:gd name="connsiteX11" fmla="*/ 4302488 w 6099287"/>
                <a:gd name="connsiteY11" fmla="*/ 12636 h 6127108"/>
                <a:gd name="connsiteX12" fmla="*/ 4332963 w 6099287"/>
                <a:gd name="connsiteY12" fmla="*/ 0 h 6127108"/>
                <a:gd name="connsiteX13" fmla="*/ 6099287 w 6099287"/>
                <a:gd name="connsiteY13" fmla="*/ 0 h 6127108"/>
                <a:gd name="connsiteX14" fmla="*/ 6097321 w 6099287"/>
                <a:gd name="connsiteY14" fmla="*/ 600601 h 6127108"/>
                <a:gd name="connsiteX15" fmla="*/ 5447937 w 6099287"/>
                <a:gd name="connsiteY15" fmla="*/ 1163481 h 6127108"/>
                <a:gd name="connsiteX16" fmla="*/ 4371706 w 6099287"/>
                <a:gd name="connsiteY16" fmla="*/ 2376394 h 6127108"/>
                <a:gd name="connsiteX17" fmla="*/ 4342562 w 6099287"/>
                <a:gd name="connsiteY17" fmla="*/ 2493123 h 6127108"/>
                <a:gd name="connsiteX18" fmla="*/ 5800858 w 6099287"/>
                <a:gd name="connsiteY18" fmla="*/ 4915246 h 6127108"/>
                <a:gd name="connsiteX19" fmla="*/ 6099169 w 6099287"/>
                <a:gd name="connsiteY19" fmla="*/ 5279142 h 6127108"/>
                <a:gd name="connsiteX20" fmla="*/ 6097067 w 6099287"/>
                <a:gd name="connsiteY20" fmla="*/ 6127108 h 6127108"/>
                <a:gd name="connsiteX21" fmla="*/ 3404617 w 6099287"/>
                <a:gd name="connsiteY21" fmla="*/ 6124353 h 6127108"/>
                <a:gd name="connsiteX22" fmla="*/ 3385511 w 6099287"/>
                <a:gd name="connsiteY22" fmla="*/ 6110919 h 6127108"/>
                <a:gd name="connsiteX23" fmla="*/ 3322497 w 6099287"/>
                <a:gd name="connsiteY23" fmla="*/ 5994988 h 6127108"/>
                <a:gd name="connsiteX24" fmla="*/ 3672234 w 6099287"/>
                <a:gd name="connsiteY24" fmla="*/ 5703166 h 6127108"/>
                <a:gd name="connsiteX25" fmla="*/ 3847102 w 6099287"/>
                <a:gd name="connsiteY25" fmla="*/ 5119522 h 6127108"/>
                <a:gd name="connsiteX26" fmla="*/ 3147629 w 6099287"/>
                <a:gd name="connsiteY26" fmla="*/ 3981416 h 6127108"/>
                <a:gd name="connsiteX27" fmla="*/ 3031050 w 6099287"/>
                <a:gd name="connsiteY27" fmla="*/ 3952233 h 6127108"/>
                <a:gd name="connsiteX28" fmla="*/ 2185853 w 6099287"/>
                <a:gd name="connsiteY28" fmla="*/ 5265433 h 6127108"/>
                <a:gd name="connsiteX29" fmla="*/ 2739603 w 6099287"/>
                <a:gd name="connsiteY29" fmla="*/ 5761530 h 6127108"/>
                <a:gd name="connsiteX30" fmla="*/ 2972761 w 6099287"/>
                <a:gd name="connsiteY30" fmla="*/ 5994988 h 6127108"/>
                <a:gd name="connsiteX31" fmla="*/ 2891304 w 6099287"/>
                <a:gd name="connsiteY31" fmla="*/ 6110919 h 6127108"/>
                <a:gd name="connsiteX32" fmla="*/ 2867402 w 6099287"/>
                <a:gd name="connsiteY32" fmla="*/ 6124353 h 6127108"/>
                <a:gd name="connsiteX33" fmla="*/ 38826 w 6099287"/>
                <a:gd name="connsiteY33" fmla="*/ 6124353 h 6127108"/>
                <a:gd name="connsiteX34" fmla="*/ 14060 w 6099287"/>
                <a:gd name="connsiteY34" fmla="*/ 6091597 h 6127108"/>
                <a:gd name="connsiteX35" fmla="*/ 0 w 6099287"/>
                <a:gd name="connsiteY35" fmla="*/ 6024170 h 6127108"/>
                <a:gd name="connsiteX36" fmla="*/ 349737 w 6099287"/>
                <a:gd name="connsiteY36" fmla="*/ 5732348 h 6127108"/>
                <a:gd name="connsiteX37" fmla="*/ 1457236 w 6099287"/>
                <a:gd name="connsiteY37" fmla="*/ 5090339 h 6127108"/>
                <a:gd name="connsiteX38" fmla="*/ 2768748 w 6099287"/>
                <a:gd name="connsiteY38" fmla="*/ 3514500 h 6127108"/>
                <a:gd name="connsiteX39" fmla="*/ 2768748 w 6099287"/>
                <a:gd name="connsiteY39" fmla="*/ 3339407 h 6127108"/>
                <a:gd name="connsiteX40" fmla="*/ 1544670 w 6099287"/>
                <a:gd name="connsiteY40" fmla="*/ 1238288 h 6127108"/>
                <a:gd name="connsiteX41" fmla="*/ 612039 w 6099287"/>
                <a:gd name="connsiteY41" fmla="*/ 450369 h 6127108"/>
                <a:gd name="connsiteX42" fmla="*/ 145724 w 6099287"/>
                <a:gd name="connsiteY42" fmla="*/ 129365 h 6127108"/>
                <a:gd name="connsiteX43" fmla="*/ 189896 w 6099287"/>
                <a:gd name="connsiteY43" fmla="*/ 31331 h 6127108"/>
                <a:gd name="connsiteX44" fmla="*/ 228775 w 6099287"/>
                <a:gd name="connsiteY44" fmla="*/ 0 h 6127108"/>
                <a:gd name="connsiteX0" fmla="*/ 228775 w 6136846"/>
                <a:gd name="connsiteY0" fmla="*/ 0 h 6127108"/>
                <a:gd name="connsiteX1" fmla="*/ 3674256 w 6136846"/>
                <a:gd name="connsiteY1" fmla="*/ 0 h 6127108"/>
                <a:gd name="connsiteX2" fmla="*/ 3679520 w 6136846"/>
                <a:gd name="connsiteY2" fmla="*/ 1693 h 6127108"/>
                <a:gd name="connsiteX3" fmla="*/ 3788812 w 6136846"/>
                <a:gd name="connsiteY3" fmla="*/ 158547 h 6127108"/>
                <a:gd name="connsiteX4" fmla="*/ 3526510 w 6136846"/>
                <a:gd name="connsiteY4" fmla="*/ 421187 h 6127108"/>
                <a:gd name="connsiteX5" fmla="*/ 3264208 w 6136846"/>
                <a:gd name="connsiteY5" fmla="*/ 683827 h 6127108"/>
                <a:gd name="connsiteX6" fmla="*/ 3992825 w 6136846"/>
                <a:gd name="connsiteY6" fmla="*/ 1967844 h 6127108"/>
                <a:gd name="connsiteX7" fmla="*/ 4109404 w 6136846"/>
                <a:gd name="connsiteY7" fmla="*/ 1967844 h 6127108"/>
                <a:gd name="connsiteX8" fmla="*/ 4838022 w 6136846"/>
                <a:gd name="connsiteY8" fmla="*/ 975649 h 6127108"/>
                <a:gd name="connsiteX9" fmla="*/ 4663154 w 6136846"/>
                <a:gd name="connsiteY9" fmla="*/ 450369 h 6127108"/>
                <a:gd name="connsiteX10" fmla="*/ 4196838 w 6136846"/>
                <a:gd name="connsiteY10" fmla="*/ 158547 h 6127108"/>
                <a:gd name="connsiteX11" fmla="*/ 4302488 w 6136846"/>
                <a:gd name="connsiteY11" fmla="*/ 12636 h 6127108"/>
                <a:gd name="connsiteX12" fmla="*/ 4332963 w 6136846"/>
                <a:gd name="connsiteY12" fmla="*/ 0 h 6127108"/>
                <a:gd name="connsiteX13" fmla="*/ 6099287 w 6136846"/>
                <a:gd name="connsiteY13" fmla="*/ 0 h 6127108"/>
                <a:gd name="connsiteX14" fmla="*/ 5447937 w 6136846"/>
                <a:gd name="connsiteY14" fmla="*/ 1163481 h 6127108"/>
                <a:gd name="connsiteX15" fmla="*/ 4371706 w 6136846"/>
                <a:gd name="connsiteY15" fmla="*/ 2376394 h 6127108"/>
                <a:gd name="connsiteX16" fmla="*/ 4342562 w 6136846"/>
                <a:gd name="connsiteY16" fmla="*/ 2493123 h 6127108"/>
                <a:gd name="connsiteX17" fmla="*/ 5800858 w 6136846"/>
                <a:gd name="connsiteY17" fmla="*/ 4915246 h 6127108"/>
                <a:gd name="connsiteX18" fmla="*/ 6099169 w 6136846"/>
                <a:gd name="connsiteY18" fmla="*/ 5279142 h 6127108"/>
                <a:gd name="connsiteX19" fmla="*/ 6097067 w 6136846"/>
                <a:gd name="connsiteY19" fmla="*/ 6127108 h 6127108"/>
                <a:gd name="connsiteX20" fmla="*/ 3404617 w 6136846"/>
                <a:gd name="connsiteY20" fmla="*/ 6124353 h 6127108"/>
                <a:gd name="connsiteX21" fmla="*/ 3385511 w 6136846"/>
                <a:gd name="connsiteY21" fmla="*/ 6110919 h 6127108"/>
                <a:gd name="connsiteX22" fmla="*/ 3322497 w 6136846"/>
                <a:gd name="connsiteY22" fmla="*/ 5994988 h 6127108"/>
                <a:gd name="connsiteX23" fmla="*/ 3672234 w 6136846"/>
                <a:gd name="connsiteY23" fmla="*/ 5703166 h 6127108"/>
                <a:gd name="connsiteX24" fmla="*/ 3847102 w 6136846"/>
                <a:gd name="connsiteY24" fmla="*/ 5119522 h 6127108"/>
                <a:gd name="connsiteX25" fmla="*/ 3147629 w 6136846"/>
                <a:gd name="connsiteY25" fmla="*/ 3981416 h 6127108"/>
                <a:gd name="connsiteX26" fmla="*/ 3031050 w 6136846"/>
                <a:gd name="connsiteY26" fmla="*/ 3952233 h 6127108"/>
                <a:gd name="connsiteX27" fmla="*/ 2185853 w 6136846"/>
                <a:gd name="connsiteY27" fmla="*/ 5265433 h 6127108"/>
                <a:gd name="connsiteX28" fmla="*/ 2739603 w 6136846"/>
                <a:gd name="connsiteY28" fmla="*/ 5761530 h 6127108"/>
                <a:gd name="connsiteX29" fmla="*/ 2972761 w 6136846"/>
                <a:gd name="connsiteY29" fmla="*/ 5994988 h 6127108"/>
                <a:gd name="connsiteX30" fmla="*/ 2891304 w 6136846"/>
                <a:gd name="connsiteY30" fmla="*/ 6110919 h 6127108"/>
                <a:gd name="connsiteX31" fmla="*/ 2867402 w 6136846"/>
                <a:gd name="connsiteY31" fmla="*/ 6124353 h 6127108"/>
                <a:gd name="connsiteX32" fmla="*/ 38826 w 6136846"/>
                <a:gd name="connsiteY32" fmla="*/ 6124353 h 6127108"/>
                <a:gd name="connsiteX33" fmla="*/ 14060 w 6136846"/>
                <a:gd name="connsiteY33" fmla="*/ 6091597 h 6127108"/>
                <a:gd name="connsiteX34" fmla="*/ 0 w 6136846"/>
                <a:gd name="connsiteY34" fmla="*/ 6024170 h 6127108"/>
                <a:gd name="connsiteX35" fmla="*/ 349737 w 6136846"/>
                <a:gd name="connsiteY35" fmla="*/ 5732348 h 6127108"/>
                <a:gd name="connsiteX36" fmla="*/ 1457236 w 6136846"/>
                <a:gd name="connsiteY36" fmla="*/ 5090339 h 6127108"/>
                <a:gd name="connsiteX37" fmla="*/ 2768748 w 6136846"/>
                <a:gd name="connsiteY37" fmla="*/ 3514500 h 6127108"/>
                <a:gd name="connsiteX38" fmla="*/ 2768748 w 6136846"/>
                <a:gd name="connsiteY38" fmla="*/ 3339407 h 6127108"/>
                <a:gd name="connsiteX39" fmla="*/ 1544670 w 6136846"/>
                <a:gd name="connsiteY39" fmla="*/ 1238288 h 6127108"/>
                <a:gd name="connsiteX40" fmla="*/ 612039 w 6136846"/>
                <a:gd name="connsiteY40" fmla="*/ 450369 h 6127108"/>
                <a:gd name="connsiteX41" fmla="*/ 145724 w 6136846"/>
                <a:gd name="connsiteY41" fmla="*/ 129365 h 6127108"/>
                <a:gd name="connsiteX42" fmla="*/ 189896 w 6136846"/>
                <a:gd name="connsiteY42" fmla="*/ 31331 h 6127108"/>
                <a:gd name="connsiteX43" fmla="*/ 228775 w 6136846"/>
                <a:gd name="connsiteY43" fmla="*/ 0 h 6127108"/>
                <a:gd name="connsiteX0" fmla="*/ 228775 w 6099169"/>
                <a:gd name="connsiteY0" fmla="*/ 0 h 6127108"/>
                <a:gd name="connsiteX1" fmla="*/ 3674256 w 6099169"/>
                <a:gd name="connsiteY1" fmla="*/ 0 h 6127108"/>
                <a:gd name="connsiteX2" fmla="*/ 3679520 w 6099169"/>
                <a:gd name="connsiteY2" fmla="*/ 1693 h 6127108"/>
                <a:gd name="connsiteX3" fmla="*/ 3788812 w 6099169"/>
                <a:gd name="connsiteY3" fmla="*/ 158547 h 6127108"/>
                <a:gd name="connsiteX4" fmla="*/ 3526510 w 6099169"/>
                <a:gd name="connsiteY4" fmla="*/ 421187 h 6127108"/>
                <a:gd name="connsiteX5" fmla="*/ 3264208 w 6099169"/>
                <a:gd name="connsiteY5" fmla="*/ 683827 h 6127108"/>
                <a:gd name="connsiteX6" fmla="*/ 3992825 w 6099169"/>
                <a:gd name="connsiteY6" fmla="*/ 1967844 h 6127108"/>
                <a:gd name="connsiteX7" fmla="*/ 4109404 w 6099169"/>
                <a:gd name="connsiteY7" fmla="*/ 1967844 h 6127108"/>
                <a:gd name="connsiteX8" fmla="*/ 4838022 w 6099169"/>
                <a:gd name="connsiteY8" fmla="*/ 975649 h 6127108"/>
                <a:gd name="connsiteX9" fmla="*/ 4663154 w 6099169"/>
                <a:gd name="connsiteY9" fmla="*/ 450369 h 6127108"/>
                <a:gd name="connsiteX10" fmla="*/ 4196838 w 6099169"/>
                <a:gd name="connsiteY10" fmla="*/ 158547 h 6127108"/>
                <a:gd name="connsiteX11" fmla="*/ 4302488 w 6099169"/>
                <a:gd name="connsiteY11" fmla="*/ 12636 h 6127108"/>
                <a:gd name="connsiteX12" fmla="*/ 4332963 w 6099169"/>
                <a:gd name="connsiteY12" fmla="*/ 0 h 6127108"/>
                <a:gd name="connsiteX13" fmla="*/ 5483556 w 6099169"/>
                <a:gd name="connsiteY13" fmla="*/ 2124 h 6127108"/>
                <a:gd name="connsiteX14" fmla="*/ 5447937 w 6099169"/>
                <a:gd name="connsiteY14" fmla="*/ 1163481 h 6127108"/>
                <a:gd name="connsiteX15" fmla="*/ 4371706 w 6099169"/>
                <a:gd name="connsiteY15" fmla="*/ 2376394 h 6127108"/>
                <a:gd name="connsiteX16" fmla="*/ 4342562 w 6099169"/>
                <a:gd name="connsiteY16" fmla="*/ 2493123 h 6127108"/>
                <a:gd name="connsiteX17" fmla="*/ 5800858 w 6099169"/>
                <a:gd name="connsiteY17" fmla="*/ 4915246 h 6127108"/>
                <a:gd name="connsiteX18" fmla="*/ 6099169 w 6099169"/>
                <a:gd name="connsiteY18" fmla="*/ 5279142 h 6127108"/>
                <a:gd name="connsiteX19" fmla="*/ 6097067 w 6099169"/>
                <a:gd name="connsiteY19" fmla="*/ 6127108 h 6127108"/>
                <a:gd name="connsiteX20" fmla="*/ 3404617 w 6099169"/>
                <a:gd name="connsiteY20" fmla="*/ 6124353 h 6127108"/>
                <a:gd name="connsiteX21" fmla="*/ 3385511 w 6099169"/>
                <a:gd name="connsiteY21" fmla="*/ 6110919 h 6127108"/>
                <a:gd name="connsiteX22" fmla="*/ 3322497 w 6099169"/>
                <a:gd name="connsiteY22" fmla="*/ 5994988 h 6127108"/>
                <a:gd name="connsiteX23" fmla="*/ 3672234 w 6099169"/>
                <a:gd name="connsiteY23" fmla="*/ 5703166 h 6127108"/>
                <a:gd name="connsiteX24" fmla="*/ 3847102 w 6099169"/>
                <a:gd name="connsiteY24" fmla="*/ 5119522 h 6127108"/>
                <a:gd name="connsiteX25" fmla="*/ 3147629 w 6099169"/>
                <a:gd name="connsiteY25" fmla="*/ 3981416 h 6127108"/>
                <a:gd name="connsiteX26" fmla="*/ 3031050 w 6099169"/>
                <a:gd name="connsiteY26" fmla="*/ 3952233 h 6127108"/>
                <a:gd name="connsiteX27" fmla="*/ 2185853 w 6099169"/>
                <a:gd name="connsiteY27" fmla="*/ 5265433 h 6127108"/>
                <a:gd name="connsiteX28" fmla="*/ 2739603 w 6099169"/>
                <a:gd name="connsiteY28" fmla="*/ 5761530 h 6127108"/>
                <a:gd name="connsiteX29" fmla="*/ 2972761 w 6099169"/>
                <a:gd name="connsiteY29" fmla="*/ 5994988 h 6127108"/>
                <a:gd name="connsiteX30" fmla="*/ 2891304 w 6099169"/>
                <a:gd name="connsiteY30" fmla="*/ 6110919 h 6127108"/>
                <a:gd name="connsiteX31" fmla="*/ 2867402 w 6099169"/>
                <a:gd name="connsiteY31" fmla="*/ 6124353 h 6127108"/>
                <a:gd name="connsiteX32" fmla="*/ 38826 w 6099169"/>
                <a:gd name="connsiteY32" fmla="*/ 6124353 h 6127108"/>
                <a:gd name="connsiteX33" fmla="*/ 14060 w 6099169"/>
                <a:gd name="connsiteY33" fmla="*/ 6091597 h 6127108"/>
                <a:gd name="connsiteX34" fmla="*/ 0 w 6099169"/>
                <a:gd name="connsiteY34" fmla="*/ 6024170 h 6127108"/>
                <a:gd name="connsiteX35" fmla="*/ 349737 w 6099169"/>
                <a:gd name="connsiteY35" fmla="*/ 5732348 h 6127108"/>
                <a:gd name="connsiteX36" fmla="*/ 1457236 w 6099169"/>
                <a:gd name="connsiteY36" fmla="*/ 5090339 h 6127108"/>
                <a:gd name="connsiteX37" fmla="*/ 2768748 w 6099169"/>
                <a:gd name="connsiteY37" fmla="*/ 3514500 h 6127108"/>
                <a:gd name="connsiteX38" fmla="*/ 2768748 w 6099169"/>
                <a:gd name="connsiteY38" fmla="*/ 3339407 h 6127108"/>
                <a:gd name="connsiteX39" fmla="*/ 1544670 w 6099169"/>
                <a:gd name="connsiteY39" fmla="*/ 1238288 h 6127108"/>
                <a:gd name="connsiteX40" fmla="*/ 612039 w 6099169"/>
                <a:gd name="connsiteY40" fmla="*/ 450369 h 6127108"/>
                <a:gd name="connsiteX41" fmla="*/ 145724 w 6099169"/>
                <a:gd name="connsiteY41" fmla="*/ 129365 h 6127108"/>
                <a:gd name="connsiteX42" fmla="*/ 189896 w 6099169"/>
                <a:gd name="connsiteY42" fmla="*/ 31331 h 6127108"/>
                <a:gd name="connsiteX43" fmla="*/ 228775 w 6099169"/>
                <a:gd name="connsiteY43" fmla="*/ 0 h 6127108"/>
                <a:gd name="connsiteX0" fmla="*/ 228775 w 6099169"/>
                <a:gd name="connsiteY0" fmla="*/ 0 h 6127108"/>
                <a:gd name="connsiteX1" fmla="*/ 3674256 w 6099169"/>
                <a:gd name="connsiteY1" fmla="*/ 0 h 6127108"/>
                <a:gd name="connsiteX2" fmla="*/ 3679520 w 6099169"/>
                <a:gd name="connsiteY2" fmla="*/ 1693 h 6127108"/>
                <a:gd name="connsiteX3" fmla="*/ 3788812 w 6099169"/>
                <a:gd name="connsiteY3" fmla="*/ 158547 h 6127108"/>
                <a:gd name="connsiteX4" fmla="*/ 3526510 w 6099169"/>
                <a:gd name="connsiteY4" fmla="*/ 421187 h 6127108"/>
                <a:gd name="connsiteX5" fmla="*/ 3264208 w 6099169"/>
                <a:gd name="connsiteY5" fmla="*/ 683827 h 6127108"/>
                <a:gd name="connsiteX6" fmla="*/ 3992825 w 6099169"/>
                <a:gd name="connsiteY6" fmla="*/ 1967844 h 6127108"/>
                <a:gd name="connsiteX7" fmla="*/ 4109404 w 6099169"/>
                <a:gd name="connsiteY7" fmla="*/ 1967844 h 6127108"/>
                <a:gd name="connsiteX8" fmla="*/ 4838022 w 6099169"/>
                <a:gd name="connsiteY8" fmla="*/ 975649 h 6127108"/>
                <a:gd name="connsiteX9" fmla="*/ 4663154 w 6099169"/>
                <a:gd name="connsiteY9" fmla="*/ 450369 h 6127108"/>
                <a:gd name="connsiteX10" fmla="*/ 4196838 w 6099169"/>
                <a:gd name="connsiteY10" fmla="*/ 158547 h 6127108"/>
                <a:gd name="connsiteX11" fmla="*/ 4302488 w 6099169"/>
                <a:gd name="connsiteY11" fmla="*/ 12636 h 6127108"/>
                <a:gd name="connsiteX12" fmla="*/ 4332963 w 6099169"/>
                <a:gd name="connsiteY12" fmla="*/ 0 h 6127108"/>
                <a:gd name="connsiteX13" fmla="*/ 5483556 w 6099169"/>
                <a:gd name="connsiteY13" fmla="*/ 2124 h 6127108"/>
                <a:gd name="connsiteX14" fmla="*/ 5447937 w 6099169"/>
                <a:gd name="connsiteY14" fmla="*/ 1163481 h 6127108"/>
                <a:gd name="connsiteX15" fmla="*/ 4371706 w 6099169"/>
                <a:gd name="connsiteY15" fmla="*/ 2376394 h 6127108"/>
                <a:gd name="connsiteX16" fmla="*/ 4342562 w 6099169"/>
                <a:gd name="connsiteY16" fmla="*/ 2493123 h 6127108"/>
                <a:gd name="connsiteX17" fmla="*/ 5800858 w 6099169"/>
                <a:gd name="connsiteY17" fmla="*/ 4915246 h 6127108"/>
                <a:gd name="connsiteX18" fmla="*/ 6099169 w 6099169"/>
                <a:gd name="connsiteY18" fmla="*/ 5279142 h 6127108"/>
                <a:gd name="connsiteX19" fmla="*/ 6097067 w 6099169"/>
                <a:gd name="connsiteY19" fmla="*/ 6127108 h 6127108"/>
                <a:gd name="connsiteX20" fmla="*/ 3404617 w 6099169"/>
                <a:gd name="connsiteY20" fmla="*/ 6124353 h 6127108"/>
                <a:gd name="connsiteX21" fmla="*/ 3385511 w 6099169"/>
                <a:gd name="connsiteY21" fmla="*/ 6110919 h 6127108"/>
                <a:gd name="connsiteX22" fmla="*/ 3322497 w 6099169"/>
                <a:gd name="connsiteY22" fmla="*/ 5994988 h 6127108"/>
                <a:gd name="connsiteX23" fmla="*/ 3672234 w 6099169"/>
                <a:gd name="connsiteY23" fmla="*/ 5703166 h 6127108"/>
                <a:gd name="connsiteX24" fmla="*/ 3847102 w 6099169"/>
                <a:gd name="connsiteY24" fmla="*/ 5119522 h 6127108"/>
                <a:gd name="connsiteX25" fmla="*/ 3147629 w 6099169"/>
                <a:gd name="connsiteY25" fmla="*/ 3981416 h 6127108"/>
                <a:gd name="connsiteX26" fmla="*/ 3031050 w 6099169"/>
                <a:gd name="connsiteY26" fmla="*/ 3952233 h 6127108"/>
                <a:gd name="connsiteX27" fmla="*/ 2185853 w 6099169"/>
                <a:gd name="connsiteY27" fmla="*/ 5265433 h 6127108"/>
                <a:gd name="connsiteX28" fmla="*/ 2739603 w 6099169"/>
                <a:gd name="connsiteY28" fmla="*/ 5761530 h 6127108"/>
                <a:gd name="connsiteX29" fmla="*/ 2972761 w 6099169"/>
                <a:gd name="connsiteY29" fmla="*/ 5994988 h 6127108"/>
                <a:gd name="connsiteX30" fmla="*/ 2891304 w 6099169"/>
                <a:gd name="connsiteY30" fmla="*/ 6110919 h 6127108"/>
                <a:gd name="connsiteX31" fmla="*/ 2867402 w 6099169"/>
                <a:gd name="connsiteY31" fmla="*/ 6124353 h 6127108"/>
                <a:gd name="connsiteX32" fmla="*/ 38826 w 6099169"/>
                <a:gd name="connsiteY32" fmla="*/ 6124353 h 6127108"/>
                <a:gd name="connsiteX33" fmla="*/ 14060 w 6099169"/>
                <a:gd name="connsiteY33" fmla="*/ 6091597 h 6127108"/>
                <a:gd name="connsiteX34" fmla="*/ 0 w 6099169"/>
                <a:gd name="connsiteY34" fmla="*/ 6024170 h 6127108"/>
                <a:gd name="connsiteX35" fmla="*/ 349737 w 6099169"/>
                <a:gd name="connsiteY35" fmla="*/ 5732348 h 6127108"/>
                <a:gd name="connsiteX36" fmla="*/ 1457236 w 6099169"/>
                <a:gd name="connsiteY36" fmla="*/ 5090339 h 6127108"/>
                <a:gd name="connsiteX37" fmla="*/ 2768748 w 6099169"/>
                <a:gd name="connsiteY37" fmla="*/ 3514500 h 6127108"/>
                <a:gd name="connsiteX38" fmla="*/ 2768748 w 6099169"/>
                <a:gd name="connsiteY38" fmla="*/ 3339407 h 6127108"/>
                <a:gd name="connsiteX39" fmla="*/ 1544670 w 6099169"/>
                <a:gd name="connsiteY39" fmla="*/ 1238288 h 6127108"/>
                <a:gd name="connsiteX40" fmla="*/ 612039 w 6099169"/>
                <a:gd name="connsiteY40" fmla="*/ 450369 h 6127108"/>
                <a:gd name="connsiteX41" fmla="*/ 145724 w 6099169"/>
                <a:gd name="connsiteY41" fmla="*/ 129365 h 6127108"/>
                <a:gd name="connsiteX42" fmla="*/ 189896 w 6099169"/>
                <a:gd name="connsiteY42" fmla="*/ 31331 h 6127108"/>
                <a:gd name="connsiteX43" fmla="*/ 228775 w 6099169"/>
                <a:gd name="connsiteY43" fmla="*/ 0 h 6127108"/>
                <a:gd name="connsiteX0" fmla="*/ 228775 w 6099169"/>
                <a:gd name="connsiteY0" fmla="*/ 0 h 6127108"/>
                <a:gd name="connsiteX1" fmla="*/ 3674256 w 6099169"/>
                <a:gd name="connsiteY1" fmla="*/ 0 h 6127108"/>
                <a:gd name="connsiteX2" fmla="*/ 3679520 w 6099169"/>
                <a:gd name="connsiteY2" fmla="*/ 1693 h 6127108"/>
                <a:gd name="connsiteX3" fmla="*/ 3788812 w 6099169"/>
                <a:gd name="connsiteY3" fmla="*/ 158547 h 6127108"/>
                <a:gd name="connsiteX4" fmla="*/ 3526510 w 6099169"/>
                <a:gd name="connsiteY4" fmla="*/ 421187 h 6127108"/>
                <a:gd name="connsiteX5" fmla="*/ 3264208 w 6099169"/>
                <a:gd name="connsiteY5" fmla="*/ 683827 h 6127108"/>
                <a:gd name="connsiteX6" fmla="*/ 3992825 w 6099169"/>
                <a:gd name="connsiteY6" fmla="*/ 1967844 h 6127108"/>
                <a:gd name="connsiteX7" fmla="*/ 4109404 w 6099169"/>
                <a:gd name="connsiteY7" fmla="*/ 1967844 h 6127108"/>
                <a:gd name="connsiteX8" fmla="*/ 4838022 w 6099169"/>
                <a:gd name="connsiteY8" fmla="*/ 975649 h 6127108"/>
                <a:gd name="connsiteX9" fmla="*/ 4663154 w 6099169"/>
                <a:gd name="connsiteY9" fmla="*/ 450369 h 6127108"/>
                <a:gd name="connsiteX10" fmla="*/ 4196838 w 6099169"/>
                <a:gd name="connsiteY10" fmla="*/ 158547 h 6127108"/>
                <a:gd name="connsiteX11" fmla="*/ 4302488 w 6099169"/>
                <a:gd name="connsiteY11" fmla="*/ 12636 h 6127108"/>
                <a:gd name="connsiteX12" fmla="*/ 4332963 w 6099169"/>
                <a:gd name="connsiteY12" fmla="*/ 0 h 6127108"/>
                <a:gd name="connsiteX13" fmla="*/ 5483556 w 6099169"/>
                <a:gd name="connsiteY13" fmla="*/ 2124 h 6127108"/>
                <a:gd name="connsiteX14" fmla="*/ 5447937 w 6099169"/>
                <a:gd name="connsiteY14" fmla="*/ 1163481 h 6127108"/>
                <a:gd name="connsiteX15" fmla="*/ 4371706 w 6099169"/>
                <a:gd name="connsiteY15" fmla="*/ 2376394 h 6127108"/>
                <a:gd name="connsiteX16" fmla="*/ 4342562 w 6099169"/>
                <a:gd name="connsiteY16" fmla="*/ 2493123 h 6127108"/>
                <a:gd name="connsiteX17" fmla="*/ 5800858 w 6099169"/>
                <a:gd name="connsiteY17" fmla="*/ 4915246 h 6127108"/>
                <a:gd name="connsiteX18" fmla="*/ 6099169 w 6099169"/>
                <a:gd name="connsiteY18" fmla="*/ 5279142 h 6127108"/>
                <a:gd name="connsiteX19" fmla="*/ 6097067 w 6099169"/>
                <a:gd name="connsiteY19" fmla="*/ 6127108 h 6127108"/>
                <a:gd name="connsiteX20" fmla="*/ 3404617 w 6099169"/>
                <a:gd name="connsiteY20" fmla="*/ 6124353 h 6127108"/>
                <a:gd name="connsiteX21" fmla="*/ 3385511 w 6099169"/>
                <a:gd name="connsiteY21" fmla="*/ 6110919 h 6127108"/>
                <a:gd name="connsiteX22" fmla="*/ 3322497 w 6099169"/>
                <a:gd name="connsiteY22" fmla="*/ 5994988 h 6127108"/>
                <a:gd name="connsiteX23" fmla="*/ 3672234 w 6099169"/>
                <a:gd name="connsiteY23" fmla="*/ 5703166 h 6127108"/>
                <a:gd name="connsiteX24" fmla="*/ 3847102 w 6099169"/>
                <a:gd name="connsiteY24" fmla="*/ 5119522 h 6127108"/>
                <a:gd name="connsiteX25" fmla="*/ 3147629 w 6099169"/>
                <a:gd name="connsiteY25" fmla="*/ 3981416 h 6127108"/>
                <a:gd name="connsiteX26" fmla="*/ 3031050 w 6099169"/>
                <a:gd name="connsiteY26" fmla="*/ 3952233 h 6127108"/>
                <a:gd name="connsiteX27" fmla="*/ 2185853 w 6099169"/>
                <a:gd name="connsiteY27" fmla="*/ 5265433 h 6127108"/>
                <a:gd name="connsiteX28" fmla="*/ 2739603 w 6099169"/>
                <a:gd name="connsiteY28" fmla="*/ 5761530 h 6127108"/>
                <a:gd name="connsiteX29" fmla="*/ 2972761 w 6099169"/>
                <a:gd name="connsiteY29" fmla="*/ 5994988 h 6127108"/>
                <a:gd name="connsiteX30" fmla="*/ 2891304 w 6099169"/>
                <a:gd name="connsiteY30" fmla="*/ 6110919 h 6127108"/>
                <a:gd name="connsiteX31" fmla="*/ 2867402 w 6099169"/>
                <a:gd name="connsiteY31" fmla="*/ 6124353 h 6127108"/>
                <a:gd name="connsiteX32" fmla="*/ 38826 w 6099169"/>
                <a:gd name="connsiteY32" fmla="*/ 6124353 h 6127108"/>
                <a:gd name="connsiteX33" fmla="*/ 14060 w 6099169"/>
                <a:gd name="connsiteY33" fmla="*/ 6091597 h 6127108"/>
                <a:gd name="connsiteX34" fmla="*/ 0 w 6099169"/>
                <a:gd name="connsiteY34" fmla="*/ 6024170 h 6127108"/>
                <a:gd name="connsiteX35" fmla="*/ 349737 w 6099169"/>
                <a:gd name="connsiteY35" fmla="*/ 5732348 h 6127108"/>
                <a:gd name="connsiteX36" fmla="*/ 1457236 w 6099169"/>
                <a:gd name="connsiteY36" fmla="*/ 5090339 h 6127108"/>
                <a:gd name="connsiteX37" fmla="*/ 2768748 w 6099169"/>
                <a:gd name="connsiteY37" fmla="*/ 3514500 h 6127108"/>
                <a:gd name="connsiteX38" fmla="*/ 2768748 w 6099169"/>
                <a:gd name="connsiteY38" fmla="*/ 3339407 h 6127108"/>
                <a:gd name="connsiteX39" fmla="*/ 1544670 w 6099169"/>
                <a:gd name="connsiteY39" fmla="*/ 1238288 h 6127108"/>
                <a:gd name="connsiteX40" fmla="*/ 612039 w 6099169"/>
                <a:gd name="connsiteY40" fmla="*/ 450369 h 6127108"/>
                <a:gd name="connsiteX41" fmla="*/ 145724 w 6099169"/>
                <a:gd name="connsiteY41" fmla="*/ 129365 h 6127108"/>
                <a:gd name="connsiteX42" fmla="*/ 189896 w 6099169"/>
                <a:gd name="connsiteY42" fmla="*/ 31331 h 6127108"/>
                <a:gd name="connsiteX43" fmla="*/ 228775 w 6099169"/>
                <a:gd name="connsiteY43" fmla="*/ 0 h 6127108"/>
                <a:gd name="connsiteX0" fmla="*/ 228775 w 6099169"/>
                <a:gd name="connsiteY0" fmla="*/ 0 h 6127108"/>
                <a:gd name="connsiteX1" fmla="*/ 3674256 w 6099169"/>
                <a:gd name="connsiteY1" fmla="*/ 0 h 6127108"/>
                <a:gd name="connsiteX2" fmla="*/ 3679520 w 6099169"/>
                <a:gd name="connsiteY2" fmla="*/ 1693 h 6127108"/>
                <a:gd name="connsiteX3" fmla="*/ 3788812 w 6099169"/>
                <a:gd name="connsiteY3" fmla="*/ 158547 h 6127108"/>
                <a:gd name="connsiteX4" fmla="*/ 3526510 w 6099169"/>
                <a:gd name="connsiteY4" fmla="*/ 421187 h 6127108"/>
                <a:gd name="connsiteX5" fmla="*/ 3264208 w 6099169"/>
                <a:gd name="connsiteY5" fmla="*/ 683827 h 6127108"/>
                <a:gd name="connsiteX6" fmla="*/ 3992825 w 6099169"/>
                <a:gd name="connsiteY6" fmla="*/ 1967844 h 6127108"/>
                <a:gd name="connsiteX7" fmla="*/ 4109404 w 6099169"/>
                <a:gd name="connsiteY7" fmla="*/ 1967844 h 6127108"/>
                <a:gd name="connsiteX8" fmla="*/ 4838022 w 6099169"/>
                <a:gd name="connsiteY8" fmla="*/ 975649 h 6127108"/>
                <a:gd name="connsiteX9" fmla="*/ 4663154 w 6099169"/>
                <a:gd name="connsiteY9" fmla="*/ 450369 h 6127108"/>
                <a:gd name="connsiteX10" fmla="*/ 4196838 w 6099169"/>
                <a:gd name="connsiteY10" fmla="*/ 158547 h 6127108"/>
                <a:gd name="connsiteX11" fmla="*/ 4302488 w 6099169"/>
                <a:gd name="connsiteY11" fmla="*/ 12636 h 6127108"/>
                <a:gd name="connsiteX12" fmla="*/ 4332963 w 6099169"/>
                <a:gd name="connsiteY12" fmla="*/ 0 h 6127108"/>
                <a:gd name="connsiteX13" fmla="*/ 5483556 w 6099169"/>
                <a:gd name="connsiteY13" fmla="*/ 2124 h 6127108"/>
                <a:gd name="connsiteX14" fmla="*/ 5447937 w 6099169"/>
                <a:gd name="connsiteY14" fmla="*/ 1163481 h 6127108"/>
                <a:gd name="connsiteX15" fmla="*/ 4371706 w 6099169"/>
                <a:gd name="connsiteY15" fmla="*/ 2376394 h 6127108"/>
                <a:gd name="connsiteX16" fmla="*/ 4342562 w 6099169"/>
                <a:gd name="connsiteY16" fmla="*/ 2493123 h 6127108"/>
                <a:gd name="connsiteX17" fmla="*/ 5800858 w 6099169"/>
                <a:gd name="connsiteY17" fmla="*/ 4915246 h 6127108"/>
                <a:gd name="connsiteX18" fmla="*/ 6099169 w 6099169"/>
                <a:gd name="connsiteY18" fmla="*/ 5279142 h 6127108"/>
                <a:gd name="connsiteX19" fmla="*/ 6097067 w 6099169"/>
                <a:gd name="connsiteY19" fmla="*/ 6127108 h 6127108"/>
                <a:gd name="connsiteX20" fmla="*/ 3404617 w 6099169"/>
                <a:gd name="connsiteY20" fmla="*/ 6124353 h 6127108"/>
                <a:gd name="connsiteX21" fmla="*/ 3385511 w 6099169"/>
                <a:gd name="connsiteY21" fmla="*/ 6110919 h 6127108"/>
                <a:gd name="connsiteX22" fmla="*/ 3322497 w 6099169"/>
                <a:gd name="connsiteY22" fmla="*/ 5994988 h 6127108"/>
                <a:gd name="connsiteX23" fmla="*/ 3672234 w 6099169"/>
                <a:gd name="connsiteY23" fmla="*/ 5703166 h 6127108"/>
                <a:gd name="connsiteX24" fmla="*/ 3847102 w 6099169"/>
                <a:gd name="connsiteY24" fmla="*/ 5119522 h 6127108"/>
                <a:gd name="connsiteX25" fmla="*/ 3147629 w 6099169"/>
                <a:gd name="connsiteY25" fmla="*/ 3981416 h 6127108"/>
                <a:gd name="connsiteX26" fmla="*/ 3031050 w 6099169"/>
                <a:gd name="connsiteY26" fmla="*/ 3952233 h 6127108"/>
                <a:gd name="connsiteX27" fmla="*/ 2185853 w 6099169"/>
                <a:gd name="connsiteY27" fmla="*/ 5265433 h 6127108"/>
                <a:gd name="connsiteX28" fmla="*/ 2739603 w 6099169"/>
                <a:gd name="connsiteY28" fmla="*/ 5761530 h 6127108"/>
                <a:gd name="connsiteX29" fmla="*/ 2972761 w 6099169"/>
                <a:gd name="connsiteY29" fmla="*/ 5994988 h 6127108"/>
                <a:gd name="connsiteX30" fmla="*/ 2891304 w 6099169"/>
                <a:gd name="connsiteY30" fmla="*/ 6110919 h 6127108"/>
                <a:gd name="connsiteX31" fmla="*/ 2867402 w 6099169"/>
                <a:gd name="connsiteY31" fmla="*/ 6124353 h 6127108"/>
                <a:gd name="connsiteX32" fmla="*/ 38826 w 6099169"/>
                <a:gd name="connsiteY32" fmla="*/ 6124353 h 6127108"/>
                <a:gd name="connsiteX33" fmla="*/ 14060 w 6099169"/>
                <a:gd name="connsiteY33" fmla="*/ 6091597 h 6127108"/>
                <a:gd name="connsiteX34" fmla="*/ 0 w 6099169"/>
                <a:gd name="connsiteY34" fmla="*/ 6024170 h 6127108"/>
                <a:gd name="connsiteX35" fmla="*/ 349737 w 6099169"/>
                <a:gd name="connsiteY35" fmla="*/ 5732348 h 6127108"/>
                <a:gd name="connsiteX36" fmla="*/ 1457236 w 6099169"/>
                <a:gd name="connsiteY36" fmla="*/ 5090339 h 6127108"/>
                <a:gd name="connsiteX37" fmla="*/ 2768748 w 6099169"/>
                <a:gd name="connsiteY37" fmla="*/ 3514500 h 6127108"/>
                <a:gd name="connsiteX38" fmla="*/ 2768748 w 6099169"/>
                <a:gd name="connsiteY38" fmla="*/ 3339407 h 6127108"/>
                <a:gd name="connsiteX39" fmla="*/ 1544670 w 6099169"/>
                <a:gd name="connsiteY39" fmla="*/ 1238288 h 6127108"/>
                <a:gd name="connsiteX40" fmla="*/ 612039 w 6099169"/>
                <a:gd name="connsiteY40" fmla="*/ 450369 h 6127108"/>
                <a:gd name="connsiteX41" fmla="*/ 145724 w 6099169"/>
                <a:gd name="connsiteY41" fmla="*/ 129365 h 6127108"/>
                <a:gd name="connsiteX42" fmla="*/ 189896 w 6099169"/>
                <a:gd name="connsiteY42" fmla="*/ 31331 h 6127108"/>
                <a:gd name="connsiteX43" fmla="*/ 228775 w 6099169"/>
                <a:gd name="connsiteY43" fmla="*/ 0 h 6127108"/>
                <a:gd name="connsiteX0" fmla="*/ 228775 w 6099169"/>
                <a:gd name="connsiteY0" fmla="*/ 0 h 6127108"/>
                <a:gd name="connsiteX1" fmla="*/ 3674256 w 6099169"/>
                <a:gd name="connsiteY1" fmla="*/ 0 h 6127108"/>
                <a:gd name="connsiteX2" fmla="*/ 3679520 w 6099169"/>
                <a:gd name="connsiteY2" fmla="*/ 1693 h 6127108"/>
                <a:gd name="connsiteX3" fmla="*/ 3788812 w 6099169"/>
                <a:gd name="connsiteY3" fmla="*/ 158547 h 6127108"/>
                <a:gd name="connsiteX4" fmla="*/ 3526510 w 6099169"/>
                <a:gd name="connsiteY4" fmla="*/ 421187 h 6127108"/>
                <a:gd name="connsiteX5" fmla="*/ 3264208 w 6099169"/>
                <a:gd name="connsiteY5" fmla="*/ 683827 h 6127108"/>
                <a:gd name="connsiteX6" fmla="*/ 3992825 w 6099169"/>
                <a:gd name="connsiteY6" fmla="*/ 1967844 h 6127108"/>
                <a:gd name="connsiteX7" fmla="*/ 4109404 w 6099169"/>
                <a:gd name="connsiteY7" fmla="*/ 1967844 h 6127108"/>
                <a:gd name="connsiteX8" fmla="*/ 4838022 w 6099169"/>
                <a:gd name="connsiteY8" fmla="*/ 975649 h 6127108"/>
                <a:gd name="connsiteX9" fmla="*/ 4663154 w 6099169"/>
                <a:gd name="connsiteY9" fmla="*/ 450369 h 6127108"/>
                <a:gd name="connsiteX10" fmla="*/ 4196838 w 6099169"/>
                <a:gd name="connsiteY10" fmla="*/ 158547 h 6127108"/>
                <a:gd name="connsiteX11" fmla="*/ 4302488 w 6099169"/>
                <a:gd name="connsiteY11" fmla="*/ 12636 h 6127108"/>
                <a:gd name="connsiteX12" fmla="*/ 4332963 w 6099169"/>
                <a:gd name="connsiteY12" fmla="*/ 0 h 6127108"/>
                <a:gd name="connsiteX13" fmla="*/ 5436845 w 6099169"/>
                <a:gd name="connsiteY13" fmla="*/ 4247 h 6127108"/>
                <a:gd name="connsiteX14" fmla="*/ 5447937 w 6099169"/>
                <a:gd name="connsiteY14" fmla="*/ 1163481 h 6127108"/>
                <a:gd name="connsiteX15" fmla="*/ 4371706 w 6099169"/>
                <a:gd name="connsiteY15" fmla="*/ 2376394 h 6127108"/>
                <a:gd name="connsiteX16" fmla="*/ 4342562 w 6099169"/>
                <a:gd name="connsiteY16" fmla="*/ 2493123 h 6127108"/>
                <a:gd name="connsiteX17" fmla="*/ 5800858 w 6099169"/>
                <a:gd name="connsiteY17" fmla="*/ 4915246 h 6127108"/>
                <a:gd name="connsiteX18" fmla="*/ 6099169 w 6099169"/>
                <a:gd name="connsiteY18" fmla="*/ 5279142 h 6127108"/>
                <a:gd name="connsiteX19" fmla="*/ 6097067 w 6099169"/>
                <a:gd name="connsiteY19" fmla="*/ 6127108 h 6127108"/>
                <a:gd name="connsiteX20" fmla="*/ 3404617 w 6099169"/>
                <a:gd name="connsiteY20" fmla="*/ 6124353 h 6127108"/>
                <a:gd name="connsiteX21" fmla="*/ 3385511 w 6099169"/>
                <a:gd name="connsiteY21" fmla="*/ 6110919 h 6127108"/>
                <a:gd name="connsiteX22" fmla="*/ 3322497 w 6099169"/>
                <a:gd name="connsiteY22" fmla="*/ 5994988 h 6127108"/>
                <a:gd name="connsiteX23" fmla="*/ 3672234 w 6099169"/>
                <a:gd name="connsiteY23" fmla="*/ 5703166 h 6127108"/>
                <a:gd name="connsiteX24" fmla="*/ 3847102 w 6099169"/>
                <a:gd name="connsiteY24" fmla="*/ 5119522 h 6127108"/>
                <a:gd name="connsiteX25" fmla="*/ 3147629 w 6099169"/>
                <a:gd name="connsiteY25" fmla="*/ 3981416 h 6127108"/>
                <a:gd name="connsiteX26" fmla="*/ 3031050 w 6099169"/>
                <a:gd name="connsiteY26" fmla="*/ 3952233 h 6127108"/>
                <a:gd name="connsiteX27" fmla="*/ 2185853 w 6099169"/>
                <a:gd name="connsiteY27" fmla="*/ 5265433 h 6127108"/>
                <a:gd name="connsiteX28" fmla="*/ 2739603 w 6099169"/>
                <a:gd name="connsiteY28" fmla="*/ 5761530 h 6127108"/>
                <a:gd name="connsiteX29" fmla="*/ 2972761 w 6099169"/>
                <a:gd name="connsiteY29" fmla="*/ 5994988 h 6127108"/>
                <a:gd name="connsiteX30" fmla="*/ 2891304 w 6099169"/>
                <a:gd name="connsiteY30" fmla="*/ 6110919 h 6127108"/>
                <a:gd name="connsiteX31" fmla="*/ 2867402 w 6099169"/>
                <a:gd name="connsiteY31" fmla="*/ 6124353 h 6127108"/>
                <a:gd name="connsiteX32" fmla="*/ 38826 w 6099169"/>
                <a:gd name="connsiteY32" fmla="*/ 6124353 h 6127108"/>
                <a:gd name="connsiteX33" fmla="*/ 14060 w 6099169"/>
                <a:gd name="connsiteY33" fmla="*/ 6091597 h 6127108"/>
                <a:gd name="connsiteX34" fmla="*/ 0 w 6099169"/>
                <a:gd name="connsiteY34" fmla="*/ 6024170 h 6127108"/>
                <a:gd name="connsiteX35" fmla="*/ 349737 w 6099169"/>
                <a:gd name="connsiteY35" fmla="*/ 5732348 h 6127108"/>
                <a:gd name="connsiteX36" fmla="*/ 1457236 w 6099169"/>
                <a:gd name="connsiteY36" fmla="*/ 5090339 h 6127108"/>
                <a:gd name="connsiteX37" fmla="*/ 2768748 w 6099169"/>
                <a:gd name="connsiteY37" fmla="*/ 3514500 h 6127108"/>
                <a:gd name="connsiteX38" fmla="*/ 2768748 w 6099169"/>
                <a:gd name="connsiteY38" fmla="*/ 3339407 h 6127108"/>
                <a:gd name="connsiteX39" fmla="*/ 1544670 w 6099169"/>
                <a:gd name="connsiteY39" fmla="*/ 1238288 h 6127108"/>
                <a:gd name="connsiteX40" fmla="*/ 612039 w 6099169"/>
                <a:gd name="connsiteY40" fmla="*/ 450369 h 6127108"/>
                <a:gd name="connsiteX41" fmla="*/ 145724 w 6099169"/>
                <a:gd name="connsiteY41" fmla="*/ 129365 h 6127108"/>
                <a:gd name="connsiteX42" fmla="*/ 189896 w 6099169"/>
                <a:gd name="connsiteY42" fmla="*/ 31331 h 6127108"/>
                <a:gd name="connsiteX43" fmla="*/ 228775 w 6099169"/>
                <a:gd name="connsiteY43" fmla="*/ 0 h 6127108"/>
                <a:gd name="connsiteX0" fmla="*/ 228775 w 6099169"/>
                <a:gd name="connsiteY0" fmla="*/ 4246 h 6131354"/>
                <a:gd name="connsiteX1" fmla="*/ 3674256 w 6099169"/>
                <a:gd name="connsiteY1" fmla="*/ 4246 h 6131354"/>
                <a:gd name="connsiteX2" fmla="*/ 3679520 w 6099169"/>
                <a:gd name="connsiteY2" fmla="*/ 5939 h 6131354"/>
                <a:gd name="connsiteX3" fmla="*/ 3788812 w 6099169"/>
                <a:gd name="connsiteY3" fmla="*/ 162793 h 6131354"/>
                <a:gd name="connsiteX4" fmla="*/ 3526510 w 6099169"/>
                <a:gd name="connsiteY4" fmla="*/ 425433 h 6131354"/>
                <a:gd name="connsiteX5" fmla="*/ 3264208 w 6099169"/>
                <a:gd name="connsiteY5" fmla="*/ 688073 h 6131354"/>
                <a:gd name="connsiteX6" fmla="*/ 3992825 w 6099169"/>
                <a:gd name="connsiteY6" fmla="*/ 1972090 h 6131354"/>
                <a:gd name="connsiteX7" fmla="*/ 4109404 w 6099169"/>
                <a:gd name="connsiteY7" fmla="*/ 1972090 h 6131354"/>
                <a:gd name="connsiteX8" fmla="*/ 4838022 w 6099169"/>
                <a:gd name="connsiteY8" fmla="*/ 979895 h 6131354"/>
                <a:gd name="connsiteX9" fmla="*/ 4663154 w 6099169"/>
                <a:gd name="connsiteY9" fmla="*/ 454615 h 6131354"/>
                <a:gd name="connsiteX10" fmla="*/ 4196838 w 6099169"/>
                <a:gd name="connsiteY10" fmla="*/ 162793 h 6131354"/>
                <a:gd name="connsiteX11" fmla="*/ 4302488 w 6099169"/>
                <a:gd name="connsiteY11" fmla="*/ 16882 h 6131354"/>
                <a:gd name="connsiteX12" fmla="*/ 4332963 w 6099169"/>
                <a:gd name="connsiteY12" fmla="*/ 4246 h 6131354"/>
                <a:gd name="connsiteX13" fmla="*/ 5451708 w 6099169"/>
                <a:gd name="connsiteY13" fmla="*/ 0 h 6131354"/>
                <a:gd name="connsiteX14" fmla="*/ 5447937 w 6099169"/>
                <a:gd name="connsiteY14" fmla="*/ 1167727 h 6131354"/>
                <a:gd name="connsiteX15" fmla="*/ 4371706 w 6099169"/>
                <a:gd name="connsiteY15" fmla="*/ 2380640 h 6131354"/>
                <a:gd name="connsiteX16" fmla="*/ 4342562 w 6099169"/>
                <a:gd name="connsiteY16" fmla="*/ 2497369 h 6131354"/>
                <a:gd name="connsiteX17" fmla="*/ 5800858 w 6099169"/>
                <a:gd name="connsiteY17" fmla="*/ 4919492 h 6131354"/>
                <a:gd name="connsiteX18" fmla="*/ 6099169 w 6099169"/>
                <a:gd name="connsiteY18" fmla="*/ 5283388 h 6131354"/>
                <a:gd name="connsiteX19" fmla="*/ 6097067 w 6099169"/>
                <a:gd name="connsiteY19" fmla="*/ 6131354 h 6131354"/>
                <a:gd name="connsiteX20" fmla="*/ 3404617 w 6099169"/>
                <a:gd name="connsiteY20" fmla="*/ 6128599 h 6131354"/>
                <a:gd name="connsiteX21" fmla="*/ 3385511 w 6099169"/>
                <a:gd name="connsiteY21" fmla="*/ 6115165 h 6131354"/>
                <a:gd name="connsiteX22" fmla="*/ 3322497 w 6099169"/>
                <a:gd name="connsiteY22" fmla="*/ 5999234 h 6131354"/>
                <a:gd name="connsiteX23" fmla="*/ 3672234 w 6099169"/>
                <a:gd name="connsiteY23" fmla="*/ 5707412 h 6131354"/>
                <a:gd name="connsiteX24" fmla="*/ 3847102 w 6099169"/>
                <a:gd name="connsiteY24" fmla="*/ 5123768 h 6131354"/>
                <a:gd name="connsiteX25" fmla="*/ 3147629 w 6099169"/>
                <a:gd name="connsiteY25" fmla="*/ 3985662 h 6131354"/>
                <a:gd name="connsiteX26" fmla="*/ 3031050 w 6099169"/>
                <a:gd name="connsiteY26" fmla="*/ 3956479 h 6131354"/>
                <a:gd name="connsiteX27" fmla="*/ 2185853 w 6099169"/>
                <a:gd name="connsiteY27" fmla="*/ 5269679 h 6131354"/>
                <a:gd name="connsiteX28" fmla="*/ 2739603 w 6099169"/>
                <a:gd name="connsiteY28" fmla="*/ 5765776 h 6131354"/>
                <a:gd name="connsiteX29" fmla="*/ 2972761 w 6099169"/>
                <a:gd name="connsiteY29" fmla="*/ 5999234 h 6131354"/>
                <a:gd name="connsiteX30" fmla="*/ 2891304 w 6099169"/>
                <a:gd name="connsiteY30" fmla="*/ 6115165 h 6131354"/>
                <a:gd name="connsiteX31" fmla="*/ 2867402 w 6099169"/>
                <a:gd name="connsiteY31" fmla="*/ 6128599 h 6131354"/>
                <a:gd name="connsiteX32" fmla="*/ 38826 w 6099169"/>
                <a:gd name="connsiteY32" fmla="*/ 6128599 h 6131354"/>
                <a:gd name="connsiteX33" fmla="*/ 14060 w 6099169"/>
                <a:gd name="connsiteY33" fmla="*/ 6095843 h 6131354"/>
                <a:gd name="connsiteX34" fmla="*/ 0 w 6099169"/>
                <a:gd name="connsiteY34" fmla="*/ 6028416 h 6131354"/>
                <a:gd name="connsiteX35" fmla="*/ 349737 w 6099169"/>
                <a:gd name="connsiteY35" fmla="*/ 5736594 h 6131354"/>
                <a:gd name="connsiteX36" fmla="*/ 1457236 w 6099169"/>
                <a:gd name="connsiteY36" fmla="*/ 5094585 h 6131354"/>
                <a:gd name="connsiteX37" fmla="*/ 2768748 w 6099169"/>
                <a:gd name="connsiteY37" fmla="*/ 3518746 h 6131354"/>
                <a:gd name="connsiteX38" fmla="*/ 2768748 w 6099169"/>
                <a:gd name="connsiteY38" fmla="*/ 3343653 h 6131354"/>
                <a:gd name="connsiteX39" fmla="*/ 1544670 w 6099169"/>
                <a:gd name="connsiteY39" fmla="*/ 1242534 h 6131354"/>
                <a:gd name="connsiteX40" fmla="*/ 612039 w 6099169"/>
                <a:gd name="connsiteY40" fmla="*/ 454615 h 6131354"/>
                <a:gd name="connsiteX41" fmla="*/ 145724 w 6099169"/>
                <a:gd name="connsiteY41" fmla="*/ 133611 h 6131354"/>
                <a:gd name="connsiteX42" fmla="*/ 189896 w 6099169"/>
                <a:gd name="connsiteY42" fmla="*/ 35577 h 6131354"/>
                <a:gd name="connsiteX43" fmla="*/ 228775 w 6099169"/>
                <a:gd name="connsiteY43" fmla="*/ 4246 h 6131354"/>
                <a:gd name="connsiteX0" fmla="*/ 228775 w 6099169"/>
                <a:gd name="connsiteY0" fmla="*/ 4246 h 6131354"/>
                <a:gd name="connsiteX1" fmla="*/ 3674256 w 6099169"/>
                <a:gd name="connsiteY1" fmla="*/ 4246 h 6131354"/>
                <a:gd name="connsiteX2" fmla="*/ 3679520 w 6099169"/>
                <a:gd name="connsiteY2" fmla="*/ 5939 h 6131354"/>
                <a:gd name="connsiteX3" fmla="*/ 3788812 w 6099169"/>
                <a:gd name="connsiteY3" fmla="*/ 162793 h 6131354"/>
                <a:gd name="connsiteX4" fmla="*/ 3526510 w 6099169"/>
                <a:gd name="connsiteY4" fmla="*/ 425433 h 6131354"/>
                <a:gd name="connsiteX5" fmla="*/ 3264208 w 6099169"/>
                <a:gd name="connsiteY5" fmla="*/ 688073 h 6131354"/>
                <a:gd name="connsiteX6" fmla="*/ 3992825 w 6099169"/>
                <a:gd name="connsiteY6" fmla="*/ 1972090 h 6131354"/>
                <a:gd name="connsiteX7" fmla="*/ 4109404 w 6099169"/>
                <a:gd name="connsiteY7" fmla="*/ 1972090 h 6131354"/>
                <a:gd name="connsiteX8" fmla="*/ 4838022 w 6099169"/>
                <a:gd name="connsiteY8" fmla="*/ 979895 h 6131354"/>
                <a:gd name="connsiteX9" fmla="*/ 4663154 w 6099169"/>
                <a:gd name="connsiteY9" fmla="*/ 454615 h 6131354"/>
                <a:gd name="connsiteX10" fmla="*/ 4196838 w 6099169"/>
                <a:gd name="connsiteY10" fmla="*/ 162793 h 6131354"/>
                <a:gd name="connsiteX11" fmla="*/ 4302488 w 6099169"/>
                <a:gd name="connsiteY11" fmla="*/ 16882 h 6131354"/>
                <a:gd name="connsiteX12" fmla="*/ 4332963 w 6099169"/>
                <a:gd name="connsiteY12" fmla="*/ 4246 h 6131354"/>
                <a:gd name="connsiteX13" fmla="*/ 5451708 w 6099169"/>
                <a:gd name="connsiteY13" fmla="*/ 0 h 6131354"/>
                <a:gd name="connsiteX14" fmla="*/ 5447937 w 6099169"/>
                <a:gd name="connsiteY14" fmla="*/ 1167727 h 6131354"/>
                <a:gd name="connsiteX15" fmla="*/ 4371706 w 6099169"/>
                <a:gd name="connsiteY15" fmla="*/ 2380640 h 6131354"/>
                <a:gd name="connsiteX16" fmla="*/ 4342562 w 6099169"/>
                <a:gd name="connsiteY16" fmla="*/ 2497369 h 6131354"/>
                <a:gd name="connsiteX17" fmla="*/ 5800858 w 6099169"/>
                <a:gd name="connsiteY17" fmla="*/ 4919492 h 6131354"/>
                <a:gd name="connsiteX18" fmla="*/ 6099169 w 6099169"/>
                <a:gd name="connsiteY18" fmla="*/ 5283388 h 6131354"/>
                <a:gd name="connsiteX19" fmla="*/ 6097067 w 6099169"/>
                <a:gd name="connsiteY19" fmla="*/ 6131354 h 6131354"/>
                <a:gd name="connsiteX20" fmla="*/ 3404617 w 6099169"/>
                <a:gd name="connsiteY20" fmla="*/ 6128599 h 6131354"/>
                <a:gd name="connsiteX21" fmla="*/ 3385511 w 6099169"/>
                <a:gd name="connsiteY21" fmla="*/ 6115165 h 6131354"/>
                <a:gd name="connsiteX22" fmla="*/ 3322497 w 6099169"/>
                <a:gd name="connsiteY22" fmla="*/ 5999234 h 6131354"/>
                <a:gd name="connsiteX23" fmla="*/ 3672234 w 6099169"/>
                <a:gd name="connsiteY23" fmla="*/ 5707412 h 6131354"/>
                <a:gd name="connsiteX24" fmla="*/ 3847102 w 6099169"/>
                <a:gd name="connsiteY24" fmla="*/ 5123768 h 6131354"/>
                <a:gd name="connsiteX25" fmla="*/ 3147629 w 6099169"/>
                <a:gd name="connsiteY25" fmla="*/ 3985662 h 6131354"/>
                <a:gd name="connsiteX26" fmla="*/ 3031050 w 6099169"/>
                <a:gd name="connsiteY26" fmla="*/ 3956479 h 6131354"/>
                <a:gd name="connsiteX27" fmla="*/ 2185853 w 6099169"/>
                <a:gd name="connsiteY27" fmla="*/ 5269679 h 6131354"/>
                <a:gd name="connsiteX28" fmla="*/ 2739603 w 6099169"/>
                <a:gd name="connsiteY28" fmla="*/ 5765776 h 6131354"/>
                <a:gd name="connsiteX29" fmla="*/ 2972761 w 6099169"/>
                <a:gd name="connsiteY29" fmla="*/ 5999234 h 6131354"/>
                <a:gd name="connsiteX30" fmla="*/ 2891304 w 6099169"/>
                <a:gd name="connsiteY30" fmla="*/ 6115165 h 6131354"/>
                <a:gd name="connsiteX31" fmla="*/ 2867402 w 6099169"/>
                <a:gd name="connsiteY31" fmla="*/ 6128599 h 6131354"/>
                <a:gd name="connsiteX32" fmla="*/ 38826 w 6099169"/>
                <a:gd name="connsiteY32" fmla="*/ 6128599 h 6131354"/>
                <a:gd name="connsiteX33" fmla="*/ 14060 w 6099169"/>
                <a:gd name="connsiteY33" fmla="*/ 6095843 h 6131354"/>
                <a:gd name="connsiteX34" fmla="*/ 0 w 6099169"/>
                <a:gd name="connsiteY34" fmla="*/ 6028416 h 6131354"/>
                <a:gd name="connsiteX35" fmla="*/ 349737 w 6099169"/>
                <a:gd name="connsiteY35" fmla="*/ 5736594 h 6131354"/>
                <a:gd name="connsiteX36" fmla="*/ 1457236 w 6099169"/>
                <a:gd name="connsiteY36" fmla="*/ 5094585 h 6131354"/>
                <a:gd name="connsiteX37" fmla="*/ 2768748 w 6099169"/>
                <a:gd name="connsiteY37" fmla="*/ 3518746 h 6131354"/>
                <a:gd name="connsiteX38" fmla="*/ 2768748 w 6099169"/>
                <a:gd name="connsiteY38" fmla="*/ 3343653 h 6131354"/>
                <a:gd name="connsiteX39" fmla="*/ 1544670 w 6099169"/>
                <a:gd name="connsiteY39" fmla="*/ 1242534 h 6131354"/>
                <a:gd name="connsiteX40" fmla="*/ 612039 w 6099169"/>
                <a:gd name="connsiteY40" fmla="*/ 454615 h 6131354"/>
                <a:gd name="connsiteX41" fmla="*/ 145724 w 6099169"/>
                <a:gd name="connsiteY41" fmla="*/ 133611 h 6131354"/>
                <a:gd name="connsiteX42" fmla="*/ 189896 w 6099169"/>
                <a:gd name="connsiteY42" fmla="*/ 35577 h 6131354"/>
                <a:gd name="connsiteX43" fmla="*/ 228775 w 6099169"/>
                <a:gd name="connsiteY43" fmla="*/ 4246 h 6131354"/>
                <a:gd name="connsiteX0" fmla="*/ 228775 w 6099169"/>
                <a:gd name="connsiteY0" fmla="*/ 4246 h 6131354"/>
                <a:gd name="connsiteX1" fmla="*/ 3674256 w 6099169"/>
                <a:gd name="connsiteY1" fmla="*/ 4246 h 6131354"/>
                <a:gd name="connsiteX2" fmla="*/ 3679520 w 6099169"/>
                <a:gd name="connsiteY2" fmla="*/ 5939 h 6131354"/>
                <a:gd name="connsiteX3" fmla="*/ 3788812 w 6099169"/>
                <a:gd name="connsiteY3" fmla="*/ 162793 h 6131354"/>
                <a:gd name="connsiteX4" fmla="*/ 3526510 w 6099169"/>
                <a:gd name="connsiteY4" fmla="*/ 425433 h 6131354"/>
                <a:gd name="connsiteX5" fmla="*/ 3264208 w 6099169"/>
                <a:gd name="connsiteY5" fmla="*/ 688073 h 6131354"/>
                <a:gd name="connsiteX6" fmla="*/ 3992825 w 6099169"/>
                <a:gd name="connsiteY6" fmla="*/ 1972090 h 6131354"/>
                <a:gd name="connsiteX7" fmla="*/ 4109404 w 6099169"/>
                <a:gd name="connsiteY7" fmla="*/ 1972090 h 6131354"/>
                <a:gd name="connsiteX8" fmla="*/ 4838022 w 6099169"/>
                <a:gd name="connsiteY8" fmla="*/ 979895 h 6131354"/>
                <a:gd name="connsiteX9" fmla="*/ 4663154 w 6099169"/>
                <a:gd name="connsiteY9" fmla="*/ 454615 h 6131354"/>
                <a:gd name="connsiteX10" fmla="*/ 4196838 w 6099169"/>
                <a:gd name="connsiteY10" fmla="*/ 162793 h 6131354"/>
                <a:gd name="connsiteX11" fmla="*/ 4302488 w 6099169"/>
                <a:gd name="connsiteY11" fmla="*/ 16882 h 6131354"/>
                <a:gd name="connsiteX12" fmla="*/ 4332963 w 6099169"/>
                <a:gd name="connsiteY12" fmla="*/ 4246 h 6131354"/>
                <a:gd name="connsiteX13" fmla="*/ 5430475 w 6099169"/>
                <a:gd name="connsiteY13" fmla="*/ 0 h 6131354"/>
                <a:gd name="connsiteX14" fmla="*/ 5447937 w 6099169"/>
                <a:gd name="connsiteY14" fmla="*/ 1167727 h 6131354"/>
                <a:gd name="connsiteX15" fmla="*/ 4371706 w 6099169"/>
                <a:gd name="connsiteY15" fmla="*/ 2380640 h 6131354"/>
                <a:gd name="connsiteX16" fmla="*/ 4342562 w 6099169"/>
                <a:gd name="connsiteY16" fmla="*/ 2497369 h 6131354"/>
                <a:gd name="connsiteX17" fmla="*/ 5800858 w 6099169"/>
                <a:gd name="connsiteY17" fmla="*/ 4919492 h 6131354"/>
                <a:gd name="connsiteX18" fmla="*/ 6099169 w 6099169"/>
                <a:gd name="connsiteY18" fmla="*/ 5283388 h 6131354"/>
                <a:gd name="connsiteX19" fmla="*/ 6097067 w 6099169"/>
                <a:gd name="connsiteY19" fmla="*/ 6131354 h 6131354"/>
                <a:gd name="connsiteX20" fmla="*/ 3404617 w 6099169"/>
                <a:gd name="connsiteY20" fmla="*/ 6128599 h 6131354"/>
                <a:gd name="connsiteX21" fmla="*/ 3385511 w 6099169"/>
                <a:gd name="connsiteY21" fmla="*/ 6115165 h 6131354"/>
                <a:gd name="connsiteX22" fmla="*/ 3322497 w 6099169"/>
                <a:gd name="connsiteY22" fmla="*/ 5999234 h 6131354"/>
                <a:gd name="connsiteX23" fmla="*/ 3672234 w 6099169"/>
                <a:gd name="connsiteY23" fmla="*/ 5707412 h 6131354"/>
                <a:gd name="connsiteX24" fmla="*/ 3847102 w 6099169"/>
                <a:gd name="connsiteY24" fmla="*/ 5123768 h 6131354"/>
                <a:gd name="connsiteX25" fmla="*/ 3147629 w 6099169"/>
                <a:gd name="connsiteY25" fmla="*/ 3985662 h 6131354"/>
                <a:gd name="connsiteX26" fmla="*/ 3031050 w 6099169"/>
                <a:gd name="connsiteY26" fmla="*/ 3956479 h 6131354"/>
                <a:gd name="connsiteX27" fmla="*/ 2185853 w 6099169"/>
                <a:gd name="connsiteY27" fmla="*/ 5269679 h 6131354"/>
                <a:gd name="connsiteX28" fmla="*/ 2739603 w 6099169"/>
                <a:gd name="connsiteY28" fmla="*/ 5765776 h 6131354"/>
                <a:gd name="connsiteX29" fmla="*/ 2972761 w 6099169"/>
                <a:gd name="connsiteY29" fmla="*/ 5999234 h 6131354"/>
                <a:gd name="connsiteX30" fmla="*/ 2891304 w 6099169"/>
                <a:gd name="connsiteY30" fmla="*/ 6115165 h 6131354"/>
                <a:gd name="connsiteX31" fmla="*/ 2867402 w 6099169"/>
                <a:gd name="connsiteY31" fmla="*/ 6128599 h 6131354"/>
                <a:gd name="connsiteX32" fmla="*/ 38826 w 6099169"/>
                <a:gd name="connsiteY32" fmla="*/ 6128599 h 6131354"/>
                <a:gd name="connsiteX33" fmla="*/ 14060 w 6099169"/>
                <a:gd name="connsiteY33" fmla="*/ 6095843 h 6131354"/>
                <a:gd name="connsiteX34" fmla="*/ 0 w 6099169"/>
                <a:gd name="connsiteY34" fmla="*/ 6028416 h 6131354"/>
                <a:gd name="connsiteX35" fmla="*/ 349737 w 6099169"/>
                <a:gd name="connsiteY35" fmla="*/ 5736594 h 6131354"/>
                <a:gd name="connsiteX36" fmla="*/ 1457236 w 6099169"/>
                <a:gd name="connsiteY36" fmla="*/ 5094585 h 6131354"/>
                <a:gd name="connsiteX37" fmla="*/ 2768748 w 6099169"/>
                <a:gd name="connsiteY37" fmla="*/ 3518746 h 6131354"/>
                <a:gd name="connsiteX38" fmla="*/ 2768748 w 6099169"/>
                <a:gd name="connsiteY38" fmla="*/ 3343653 h 6131354"/>
                <a:gd name="connsiteX39" fmla="*/ 1544670 w 6099169"/>
                <a:gd name="connsiteY39" fmla="*/ 1242534 h 6131354"/>
                <a:gd name="connsiteX40" fmla="*/ 612039 w 6099169"/>
                <a:gd name="connsiteY40" fmla="*/ 454615 h 6131354"/>
                <a:gd name="connsiteX41" fmla="*/ 145724 w 6099169"/>
                <a:gd name="connsiteY41" fmla="*/ 133611 h 6131354"/>
                <a:gd name="connsiteX42" fmla="*/ 189896 w 6099169"/>
                <a:gd name="connsiteY42" fmla="*/ 35577 h 6131354"/>
                <a:gd name="connsiteX43" fmla="*/ 228775 w 6099169"/>
                <a:gd name="connsiteY43" fmla="*/ 4246 h 6131354"/>
                <a:gd name="connsiteX0" fmla="*/ 228775 w 6099169"/>
                <a:gd name="connsiteY0" fmla="*/ 0 h 6127108"/>
                <a:gd name="connsiteX1" fmla="*/ 3674256 w 6099169"/>
                <a:gd name="connsiteY1" fmla="*/ 0 h 6127108"/>
                <a:gd name="connsiteX2" fmla="*/ 3679520 w 6099169"/>
                <a:gd name="connsiteY2" fmla="*/ 1693 h 6127108"/>
                <a:gd name="connsiteX3" fmla="*/ 3788812 w 6099169"/>
                <a:gd name="connsiteY3" fmla="*/ 158547 h 6127108"/>
                <a:gd name="connsiteX4" fmla="*/ 3526510 w 6099169"/>
                <a:gd name="connsiteY4" fmla="*/ 421187 h 6127108"/>
                <a:gd name="connsiteX5" fmla="*/ 3264208 w 6099169"/>
                <a:gd name="connsiteY5" fmla="*/ 683827 h 6127108"/>
                <a:gd name="connsiteX6" fmla="*/ 3992825 w 6099169"/>
                <a:gd name="connsiteY6" fmla="*/ 1967844 h 6127108"/>
                <a:gd name="connsiteX7" fmla="*/ 4109404 w 6099169"/>
                <a:gd name="connsiteY7" fmla="*/ 1967844 h 6127108"/>
                <a:gd name="connsiteX8" fmla="*/ 4838022 w 6099169"/>
                <a:gd name="connsiteY8" fmla="*/ 975649 h 6127108"/>
                <a:gd name="connsiteX9" fmla="*/ 4663154 w 6099169"/>
                <a:gd name="connsiteY9" fmla="*/ 450369 h 6127108"/>
                <a:gd name="connsiteX10" fmla="*/ 4196838 w 6099169"/>
                <a:gd name="connsiteY10" fmla="*/ 158547 h 6127108"/>
                <a:gd name="connsiteX11" fmla="*/ 4302488 w 6099169"/>
                <a:gd name="connsiteY11" fmla="*/ 12636 h 6127108"/>
                <a:gd name="connsiteX12" fmla="*/ 4332963 w 6099169"/>
                <a:gd name="connsiteY12" fmla="*/ 0 h 6127108"/>
                <a:gd name="connsiteX13" fmla="*/ 5445337 w 6099169"/>
                <a:gd name="connsiteY13" fmla="*/ 1 h 6127108"/>
                <a:gd name="connsiteX14" fmla="*/ 5447937 w 6099169"/>
                <a:gd name="connsiteY14" fmla="*/ 1163481 h 6127108"/>
                <a:gd name="connsiteX15" fmla="*/ 4371706 w 6099169"/>
                <a:gd name="connsiteY15" fmla="*/ 2376394 h 6127108"/>
                <a:gd name="connsiteX16" fmla="*/ 4342562 w 6099169"/>
                <a:gd name="connsiteY16" fmla="*/ 2493123 h 6127108"/>
                <a:gd name="connsiteX17" fmla="*/ 5800858 w 6099169"/>
                <a:gd name="connsiteY17" fmla="*/ 4915246 h 6127108"/>
                <a:gd name="connsiteX18" fmla="*/ 6099169 w 6099169"/>
                <a:gd name="connsiteY18" fmla="*/ 5279142 h 6127108"/>
                <a:gd name="connsiteX19" fmla="*/ 6097067 w 6099169"/>
                <a:gd name="connsiteY19" fmla="*/ 6127108 h 6127108"/>
                <a:gd name="connsiteX20" fmla="*/ 3404617 w 6099169"/>
                <a:gd name="connsiteY20" fmla="*/ 6124353 h 6127108"/>
                <a:gd name="connsiteX21" fmla="*/ 3385511 w 6099169"/>
                <a:gd name="connsiteY21" fmla="*/ 6110919 h 6127108"/>
                <a:gd name="connsiteX22" fmla="*/ 3322497 w 6099169"/>
                <a:gd name="connsiteY22" fmla="*/ 5994988 h 6127108"/>
                <a:gd name="connsiteX23" fmla="*/ 3672234 w 6099169"/>
                <a:gd name="connsiteY23" fmla="*/ 5703166 h 6127108"/>
                <a:gd name="connsiteX24" fmla="*/ 3847102 w 6099169"/>
                <a:gd name="connsiteY24" fmla="*/ 5119522 h 6127108"/>
                <a:gd name="connsiteX25" fmla="*/ 3147629 w 6099169"/>
                <a:gd name="connsiteY25" fmla="*/ 3981416 h 6127108"/>
                <a:gd name="connsiteX26" fmla="*/ 3031050 w 6099169"/>
                <a:gd name="connsiteY26" fmla="*/ 3952233 h 6127108"/>
                <a:gd name="connsiteX27" fmla="*/ 2185853 w 6099169"/>
                <a:gd name="connsiteY27" fmla="*/ 5265433 h 6127108"/>
                <a:gd name="connsiteX28" fmla="*/ 2739603 w 6099169"/>
                <a:gd name="connsiteY28" fmla="*/ 5761530 h 6127108"/>
                <a:gd name="connsiteX29" fmla="*/ 2972761 w 6099169"/>
                <a:gd name="connsiteY29" fmla="*/ 5994988 h 6127108"/>
                <a:gd name="connsiteX30" fmla="*/ 2891304 w 6099169"/>
                <a:gd name="connsiteY30" fmla="*/ 6110919 h 6127108"/>
                <a:gd name="connsiteX31" fmla="*/ 2867402 w 6099169"/>
                <a:gd name="connsiteY31" fmla="*/ 6124353 h 6127108"/>
                <a:gd name="connsiteX32" fmla="*/ 38826 w 6099169"/>
                <a:gd name="connsiteY32" fmla="*/ 6124353 h 6127108"/>
                <a:gd name="connsiteX33" fmla="*/ 14060 w 6099169"/>
                <a:gd name="connsiteY33" fmla="*/ 6091597 h 6127108"/>
                <a:gd name="connsiteX34" fmla="*/ 0 w 6099169"/>
                <a:gd name="connsiteY34" fmla="*/ 6024170 h 6127108"/>
                <a:gd name="connsiteX35" fmla="*/ 349737 w 6099169"/>
                <a:gd name="connsiteY35" fmla="*/ 5732348 h 6127108"/>
                <a:gd name="connsiteX36" fmla="*/ 1457236 w 6099169"/>
                <a:gd name="connsiteY36" fmla="*/ 5090339 h 6127108"/>
                <a:gd name="connsiteX37" fmla="*/ 2768748 w 6099169"/>
                <a:gd name="connsiteY37" fmla="*/ 3514500 h 6127108"/>
                <a:gd name="connsiteX38" fmla="*/ 2768748 w 6099169"/>
                <a:gd name="connsiteY38" fmla="*/ 3339407 h 6127108"/>
                <a:gd name="connsiteX39" fmla="*/ 1544670 w 6099169"/>
                <a:gd name="connsiteY39" fmla="*/ 1238288 h 6127108"/>
                <a:gd name="connsiteX40" fmla="*/ 612039 w 6099169"/>
                <a:gd name="connsiteY40" fmla="*/ 450369 h 6127108"/>
                <a:gd name="connsiteX41" fmla="*/ 145724 w 6099169"/>
                <a:gd name="connsiteY41" fmla="*/ 129365 h 6127108"/>
                <a:gd name="connsiteX42" fmla="*/ 189896 w 6099169"/>
                <a:gd name="connsiteY42" fmla="*/ 31331 h 6127108"/>
                <a:gd name="connsiteX43" fmla="*/ 228775 w 6099169"/>
                <a:gd name="connsiteY43" fmla="*/ 0 h 6127108"/>
                <a:gd name="connsiteX0" fmla="*/ 228775 w 6099169"/>
                <a:gd name="connsiteY0" fmla="*/ 0 h 6127108"/>
                <a:gd name="connsiteX1" fmla="*/ 3674256 w 6099169"/>
                <a:gd name="connsiteY1" fmla="*/ 0 h 6127108"/>
                <a:gd name="connsiteX2" fmla="*/ 3679520 w 6099169"/>
                <a:gd name="connsiteY2" fmla="*/ 1693 h 6127108"/>
                <a:gd name="connsiteX3" fmla="*/ 3788812 w 6099169"/>
                <a:gd name="connsiteY3" fmla="*/ 158547 h 6127108"/>
                <a:gd name="connsiteX4" fmla="*/ 3526510 w 6099169"/>
                <a:gd name="connsiteY4" fmla="*/ 421187 h 6127108"/>
                <a:gd name="connsiteX5" fmla="*/ 3264208 w 6099169"/>
                <a:gd name="connsiteY5" fmla="*/ 683827 h 6127108"/>
                <a:gd name="connsiteX6" fmla="*/ 3992825 w 6099169"/>
                <a:gd name="connsiteY6" fmla="*/ 1967844 h 6127108"/>
                <a:gd name="connsiteX7" fmla="*/ 4109404 w 6099169"/>
                <a:gd name="connsiteY7" fmla="*/ 1967844 h 6127108"/>
                <a:gd name="connsiteX8" fmla="*/ 4838022 w 6099169"/>
                <a:gd name="connsiteY8" fmla="*/ 975649 h 6127108"/>
                <a:gd name="connsiteX9" fmla="*/ 4663154 w 6099169"/>
                <a:gd name="connsiteY9" fmla="*/ 450369 h 6127108"/>
                <a:gd name="connsiteX10" fmla="*/ 4196838 w 6099169"/>
                <a:gd name="connsiteY10" fmla="*/ 158547 h 6127108"/>
                <a:gd name="connsiteX11" fmla="*/ 4302488 w 6099169"/>
                <a:gd name="connsiteY11" fmla="*/ 12636 h 6127108"/>
                <a:gd name="connsiteX12" fmla="*/ 4332963 w 6099169"/>
                <a:gd name="connsiteY12" fmla="*/ 0 h 6127108"/>
                <a:gd name="connsiteX13" fmla="*/ 5445337 w 6099169"/>
                <a:gd name="connsiteY13" fmla="*/ 1 h 6127108"/>
                <a:gd name="connsiteX14" fmla="*/ 5447937 w 6099169"/>
                <a:gd name="connsiteY14" fmla="*/ 1163481 h 6127108"/>
                <a:gd name="connsiteX15" fmla="*/ 4371706 w 6099169"/>
                <a:gd name="connsiteY15" fmla="*/ 2376394 h 6127108"/>
                <a:gd name="connsiteX16" fmla="*/ 4342562 w 6099169"/>
                <a:gd name="connsiteY16" fmla="*/ 2493123 h 6127108"/>
                <a:gd name="connsiteX17" fmla="*/ 5800858 w 6099169"/>
                <a:gd name="connsiteY17" fmla="*/ 4915246 h 6127108"/>
                <a:gd name="connsiteX18" fmla="*/ 6099169 w 6099169"/>
                <a:gd name="connsiteY18" fmla="*/ 5279142 h 6127108"/>
                <a:gd name="connsiteX19" fmla="*/ 6097067 w 6099169"/>
                <a:gd name="connsiteY19" fmla="*/ 6127108 h 6127108"/>
                <a:gd name="connsiteX20" fmla="*/ 3404617 w 6099169"/>
                <a:gd name="connsiteY20" fmla="*/ 6124353 h 6127108"/>
                <a:gd name="connsiteX21" fmla="*/ 3385511 w 6099169"/>
                <a:gd name="connsiteY21" fmla="*/ 6110919 h 6127108"/>
                <a:gd name="connsiteX22" fmla="*/ 3322497 w 6099169"/>
                <a:gd name="connsiteY22" fmla="*/ 5994988 h 6127108"/>
                <a:gd name="connsiteX23" fmla="*/ 3672234 w 6099169"/>
                <a:gd name="connsiteY23" fmla="*/ 5703166 h 6127108"/>
                <a:gd name="connsiteX24" fmla="*/ 3847102 w 6099169"/>
                <a:gd name="connsiteY24" fmla="*/ 5119522 h 6127108"/>
                <a:gd name="connsiteX25" fmla="*/ 3147629 w 6099169"/>
                <a:gd name="connsiteY25" fmla="*/ 3981416 h 6127108"/>
                <a:gd name="connsiteX26" fmla="*/ 3031050 w 6099169"/>
                <a:gd name="connsiteY26" fmla="*/ 3952233 h 6127108"/>
                <a:gd name="connsiteX27" fmla="*/ 2185853 w 6099169"/>
                <a:gd name="connsiteY27" fmla="*/ 5265433 h 6127108"/>
                <a:gd name="connsiteX28" fmla="*/ 2739603 w 6099169"/>
                <a:gd name="connsiteY28" fmla="*/ 5761530 h 6127108"/>
                <a:gd name="connsiteX29" fmla="*/ 2972761 w 6099169"/>
                <a:gd name="connsiteY29" fmla="*/ 5994988 h 6127108"/>
                <a:gd name="connsiteX30" fmla="*/ 2891304 w 6099169"/>
                <a:gd name="connsiteY30" fmla="*/ 6110919 h 6127108"/>
                <a:gd name="connsiteX31" fmla="*/ 2867402 w 6099169"/>
                <a:gd name="connsiteY31" fmla="*/ 6124353 h 6127108"/>
                <a:gd name="connsiteX32" fmla="*/ 38826 w 6099169"/>
                <a:gd name="connsiteY32" fmla="*/ 6124353 h 6127108"/>
                <a:gd name="connsiteX33" fmla="*/ 14060 w 6099169"/>
                <a:gd name="connsiteY33" fmla="*/ 6091597 h 6127108"/>
                <a:gd name="connsiteX34" fmla="*/ 0 w 6099169"/>
                <a:gd name="connsiteY34" fmla="*/ 6024170 h 6127108"/>
                <a:gd name="connsiteX35" fmla="*/ 349737 w 6099169"/>
                <a:gd name="connsiteY35" fmla="*/ 5732348 h 6127108"/>
                <a:gd name="connsiteX36" fmla="*/ 1457236 w 6099169"/>
                <a:gd name="connsiteY36" fmla="*/ 5090339 h 6127108"/>
                <a:gd name="connsiteX37" fmla="*/ 2768748 w 6099169"/>
                <a:gd name="connsiteY37" fmla="*/ 3514500 h 6127108"/>
                <a:gd name="connsiteX38" fmla="*/ 2768748 w 6099169"/>
                <a:gd name="connsiteY38" fmla="*/ 3339407 h 6127108"/>
                <a:gd name="connsiteX39" fmla="*/ 1544670 w 6099169"/>
                <a:gd name="connsiteY39" fmla="*/ 1238288 h 6127108"/>
                <a:gd name="connsiteX40" fmla="*/ 612039 w 6099169"/>
                <a:gd name="connsiteY40" fmla="*/ 450369 h 6127108"/>
                <a:gd name="connsiteX41" fmla="*/ 145724 w 6099169"/>
                <a:gd name="connsiteY41" fmla="*/ 129365 h 6127108"/>
                <a:gd name="connsiteX42" fmla="*/ 189896 w 6099169"/>
                <a:gd name="connsiteY42" fmla="*/ 31331 h 6127108"/>
                <a:gd name="connsiteX43" fmla="*/ 228775 w 6099169"/>
                <a:gd name="connsiteY43" fmla="*/ 0 h 6127108"/>
                <a:gd name="connsiteX0" fmla="*/ 228775 w 6264476"/>
                <a:gd name="connsiteY0" fmla="*/ 0 h 6127108"/>
                <a:gd name="connsiteX1" fmla="*/ 3674256 w 6264476"/>
                <a:gd name="connsiteY1" fmla="*/ 0 h 6127108"/>
                <a:gd name="connsiteX2" fmla="*/ 3679520 w 6264476"/>
                <a:gd name="connsiteY2" fmla="*/ 1693 h 6127108"/>
                <a:gd name="connsiteX3" fmla="*/ 3788812 w 6264476"/>
                <a:gd name="connsiteY3" fmla="*/ 158547 h 6127108"/>
                <a:gd name="connsiteX4" fmla="*/ 3526510 w 6264476"/>
                <a:gd name="connsiteY4" fmla="*/ 421187 h 6127108"/>
                <a:gd name="connsiteX5" fmla="*/ 3264208 w 6264476"/>
                <a:gd name="connsiteY5" fmla="*/ 683827 h 6127108"/>
                <a:gd name="connsiteX6" fmla="*/ 3992825 w 6264476"/>
                <a:gd name="connsiteY6" fmla="*/ 1967844 h 6127108"/>
                <a:gd name="connsiteX7" fmla="*/ 4109404 w 6264476"/>
                <a:gd name="connsiteY7" fmla="*/ 1967844 h 6127108"/>
                <a:gd name="connsiteX8" fmla="*/ 4838022 w 6264476"/>
                <a:gd name="connsiteY8" fmla="*/ 975649 h 6127108"/>
                <a:gd name="connsiteX9" fmla="*/ 4663154 w 6264476"/>
                <a:gd name="connsiteY9" fmla="*/ 450369 h 6127108"/>
                <a:gd name="connsiteX10" fmla="*/ 4196838 w 6264476"/>
                <a:gd name="connsiteY10" fmla="*/ 158547 h 6127108"/>
                <a:gd name="connsiteX11" fmla="*/ 4302488 w 6264476"/>
                <a:gd name="connsiteY11" fmla="*/ 12636 h 6127108"/>
                <a:gd name="connsiteX12" fmla="*/ 4332963 w 6264476"/>
                <a:gd name="connsiteY12" fmla="*/ 0 h 6127108"/>
                <a:gd name="connsiteX13" fmla="*/ 5445337 w 6264476"/>
                <a:gd name="connsiteY13" fmla="*/ 1 h 6127108"/>
                <a:gd name="connsiteX14" fmla="*/ 5447937 w 6264476"/>
                <a:gd name="connsiteY14" fmla="*/ 1163481 h 6127108"/>
                <a:gd name="connsiteX15" fmla="*/ 4371706 w 6264476"/>
                <a:gd name="connsiteY15" fmla="*/ 2376394 h 6127108"/>
                <a:gd name="connsiteX16" fmla="*/ 4342562 w 6264476"/>
                <a:gd name="connsiteY16" fmla="*/ 2493123 h 6127108"/>
                <a:gd name="connsiteX17" fmla="*/ 5800858 w 6264476"/>
                <a:gd name="connsiteY17" fmla="*/ 4915246 h 6127108"/>
                <a:gd name="connsiteX18" fmla="*/ 6097067 w 6264476"/>
                <a:gd name="connsiteY18" fmla="*/ 6127108 h 6127108"/>
                <a:gd name="connsiteX19" fmla="*/ 3404617 w 6264476"/>
                <a:gd name="connsiteY19" fmla="*/ 6124353 h 6127108"/>
                <a:gd name="connsiteX20" fmla="*/ 3385511 w 6264476"/>
                <a:gd name="connsiteY20" fmla="*/ 6110919 h 6127108"/>
                <a:gd name="connsiteX21" fmla="*/ 3322497 w 6264476"/>
                <a:gd name="connsiteY21" fmla="*/ 5994988 h 6127108"/>
                <a:gd name="connsiteX22" fmla="*/ 3672234 w 6264476"/>
                <a:gd name="connsiteY22" fmla="*/ 5703166 h 6127108"/>
                <a:gd name="connsiteX23" fmla="*/ 3847102 w 6264476"/>
                <a:gd name="connsiteY23" fmla="*/ 5119522 h 6127108"/>
                <a:gd name="connsiteX24" fmla="*/ 3147629 w 6264476"/>
                <a:gd name="connsiteY24" fmla="*/ 3981416 h 6127108"/>
                <a:gd name="connsiteX25" fmla="*/ 3031050 w 6264476"/>
                <a:gd name="connsiteY25" fmla="*/ 3952233 h 6127108"/>
                <a:gd name="connsiteX26" fmla="*/ 2185853 w 6264476"/>
                <a:gd name="connsiteY26" fmla="*/ 5265433 h 6127108"/>
                <a:gd name="connsiteX27" fmla="*/ 2739603 w 6264476"/>
                <a:gd name="connsiteY27" fmla="*/ 5761530 h 6127108"/>
                <a:gd name="connsiteX28" fmla="*/ 2972761 w 6264476"/>
                <a:gd name="connsiteY28" fmla="*/ 5994988 h 6127108"/>
                <a:gd name="connsiteX29" fmla="*/ 2891304 w 6264476"/>
                <a:gd name="connsiteY29" fmla="*/ 6110919 h 6127108"/>
                <a:gd name="connsiteX30" fmla="*/ 2867402 w 6264476"/>
                <a:gd name="connsiteY30" fmla="*/ 6124353 h 6127108"/>
                <a:gd name="connsiteX31" fmla="*/ 38826 w 6264476"/>
                <a:gd name="connsiteY31" fmla="*/ 6124353 h 6127108"/>
                <a:gd name="connsiteX32" fmla="*/ 14060 w 6264476"/>
                <a:gd name="connsiteY32" fmla="*/ 6091597 h 6127108"/>
                <a:gd name="connsiteX33" fmla="*/ 0 w 6264476"/>
                <a:gd name="connsiteY33" fmla="*/ 6024170 h 6127108"/>
                <a:gd name="connsiteX34" fmla="*/ 349737 w 6264476"/>
                <a:gd name="connsiteY34" fmla="*/ 5732348 h 6127108"/>
                <a:gd name="connsiteX35" fmla="*/ 1457236 w 6264476"/>
                <a:gd name="connsiteY35" fmla="*/ 5090339 h 6127108"/>
                <a:gd name="connsiteX36" fmla="*/ 2768748 w 6264476"/>
                <a:gd name="connsiteY36" fmla="*/ 3514500 h 6127108"/>
                <a:gd name="connsiteX37" fmla="*/ 2768748 w 6264476"/>
                <a:gd name="connsiteY37" fmla="*/ 3339407 h 6127108"/>
                <a:gd name="connsiteX38" fmla="*/ 1544670 w 6264476"/>
                <a:gd name="connsiteY38" fmla="*/ 1238288 h 6127108"/>
                <a:gd name="connsiteX39" fmla="*/ 612039 w 6264476"/>
                <a:gd name="connsiteY39" fmla="*/ 450369 h 6127108"/>
                <a:gd name="connsiteX40" fmla="*/ 145724 w 6264476"/>
                <a:gd name="connsiteY40" fmla="*/ 129365 h 6127108"/>
                <a:gd name="connsiteX41" fmla="*/ 189896 w 6264476"/>
                <a:gd name="connsiteY41" fmla="*/ 31331 h 6127108"/>
                <a:gd name="connsiteX42" fmla="*/ 228775 w 6264476"/>
                <a:gd name="connsiteY42" fmla="*/ 0 h 6127108"/>
                <a:gd name="connsiteX0" fmla="*/ 228775 w 6237833"/>
                <a:gd name="connsiteY0" fmla="*/ 0 h 6127108"/>
                <a:gd name="connsiteX1" fmla="*/ 3674256 w 6237833"/>
                <a:gd name="connsiteY1" fmla="*/ 0 h 6127108"/>
                <a:gd name="connsiteX2" fmla="*/ 3679520 w 6237833"/>
                <a:gd name="connsiteY2" fmla="*/ 1693 h 6127108"/>
                <a:gd name="connsiteX3" fmla="*/ 3788812 w 6237833"/>
                <a:gd name="connsiteY3" fmla="*/ 158547 h 6127108"/>
                <a:gd name="connsiteX4" fmla="*/ 3526510 w 6237833"/>
                <a:gd name="connsiteY4" fmla="*/ 421187 h 6127108"/>
                <a:gd name="connsiteX5" fmla="*/ 3264208 w 6237833"/>
                <a:gd name="connsiteY5" fmla="*/ 683827 h 6127108"/>
                <a:gd name="connsiteX6" fmla="*/ 3992825 w 6237833"/>
                <a:gd name="connsiteY6" fmla="*/ 1967844 h 6127108"/>
                <a:gd name="connsiteX7" fmla="*/ 4109404 w 6237833"/>
                <a:gd name="connsiteY7" fmla="*/ 1967844 h 6127108"/>
                <a:gd name="connsiteX8" fmla="*/ 4838022 w 6237833"/>
                <a:gd name="connsiteY8" fmla="*/ 975649 h 6127108"/>
                <a:gd name="connsiteX9" fmla="*/ 4663154 w 6237833"/>
                <a:gd name="connsiteY9" fmla="*/ 450369 h 6127108"/>
                <a:gd name="connsiteX10" fmla="*/ 4196838 w 6237833"/>
                <a:gd name="connsiteY10" fmla="*/ 158547 h 6127108"/>
                <a:gd name="connsiteX11" fmla="*/ 4302488 w 6237833"/>
                <a:gd name="connsiteY11" fmla="*/ 12636 h 6127108"/>
                <a:gd name="connsiteX12" fmla="*/ 4332963 w 6237833"/>
                <a:gd name="connsiteY12" fmla="*/ 0 h 6127108"/>
                <a:gd name="connsiteX13" fmla="*/ 5445337 w 6237833"/>
                <a:gd name="connsiteY13" fmla="*/ 1 h 6127108"/>
                <a:gd name="connsiteX14" fmla="*/ 5447937 w 6237833"/>
                <a:gd name="connsiteY14" fmla="*/ 1163481 h 6127108"/>
                <a:gd name="connsiteX15" fmla="*/ 4371706 w 6237833"/>
                <a:gd name="connsiteY15" fmla="*/ 2376394 h 6127108"/>
                <a:gd name="connsiteX16" fmla="*/ 4342562 w 6237833"/>
                <a:gd name="connsiteY16" fmla="*/ 2493123 h 6127108"/>
                <a:gd name="connsiteX17" fmla="*/ 5656480 w 6237833"/>
                <a:gd name="connsiteY17" fmla="*/ 4673200 h 6127108"/>
                <a:gd name="connsiteX18" fmla="*/ 6097067 w 6237833"/>
                <a:gd name="connsiteY18" fmla="*/ 6127108 h 6127108"/>
                <a:gd name="connsiteX19" fmla="*/ 3404617 w 6237833"/>
                <a:gd name="connsiteY19" fmla="*/ 6124353 h 6127108"/>
                <a:gd name="connsiteX20" fmla="*/ 3385511 w 6237833"/>
                <a:gd name="connsiteY20" fmla="*/ 6110919 h 6127108"/>
                <a:gd name="connsiteX21" fmla="*/ 3322497 w 6237833"/>
                <a:gd name="connsiteY21" fmla="*/ 5994988 h 6127108"/>
                <a:gd name="connsiteX22" fmla="*/ 3672234 w 6237833"/>
                <a:gd name="connsiteY22" fmla="*/ 5703166 h 6127108"/>
                <a:gd name="connsiteX23" fmla="*/ 3847102 w 6237833"/>
                <a:gd name="connsiteY23" fmla="*/ 5119522 h 6127108"/>
                <a:gd name="connsiteX24" fmla="*/ 3147629 w 6237833"/>
                <a:gd name="connsiteY24" fmla="*/ 3981416 h 6127108"/>
                <a:gd name="connsiteX25" fmla="*/ 3031050 w 6237833"/>
                <a:gd name="connsiteY25" fmla="*/ 3952233 h 6127108"/>
                <a:gd name="connsiteX26" fmla="*/ 2185853 w 6237833"/>
                <a:gd name="connsiteY26" fmla="*/ 5265433 h 6127108"/>
                <a:gd name="connsiteX27" fmla="*/ 2739603 w 6237833"/>
                <a:gd name="connsiteY27" fmla="*/ 5761530 h 6127108"/>
                <a:gd name="connsiteX28" fmla="*/ 2972761 w 6237833"/>
                <a:gd name="connsiteY28" fmla="*/ 5994988 h 6127108"/>
                <a:gd name="connsiteX29" fmla="*/ 2891304 w 6237833"/>
                <a:gd name="connsiteY29" fmla="*/ 6110919 h 6127108"/>
                <a:gd name="connsiteX30" fmla="*/ 2867402 w 6237833"/>
                <a:gd name="connsiteY30" fmla="*/ 6124353 h 6127108"/>
                <a:gd name="connsiteX31" fmla="*/ 38826 w 6237833"/>
                <a:gd name="connsiteY31" fmla="*/ 6124353 h 6127108"/>
                <a:gd name="connsiteX32" fmla="*/ 14060 w 6237833"/>
                <a:gd name="connsiteY32" fmla="*/ 6091597 h 6127108"/>
                <a:gd name="connsiteX33" fmla="*/ 0 w 6237833"/>
                <a:gd name="connsiteY33" fmla="*/ 6024170 h 6127108"/>
                <a:gd name="connsiteX34" fmla="*/ 349737 w 6237833"/>
                <a:gd name="connsiteY34" fmla="*/ 5732348 h 6127108"/>
                <a:gd name="connsiteX35" fmla="*/ 1457236 w 6237833"/>
                <a:gd name="connsiteY35" fmla="*/ 5090339 h 6127108"/>
                <a:gd name="connsiteX36" fmla="*/ 2768748 w 6237833"/>
                <a:gd name="connsiteY36" fmla="*/ 3514500 h 6127108"/>
                <a:gd name="connsiteX37" fmla="*/ 2768748 w 6237833"/>
                <a:gd name="connsiteY37" fmla="*/ 3339407 h 6127108"/>
                <a:gd name="connsiteX38" fmla="*/ 1544670 w 6237833"/>
                <a:gd name="connsiteY38" fmla="*/ 1238288 h 6127108"/>
                <a:gd name="connsiteX39" fmla="*/ 612039 w 6237833"/>
                <a:gd name="connsiteY39" fmla="*/ 450369 h 6127108"/>
                <a:gd name="connsiteX40" fmla="*/ 145724 w 6237833"/>
                <a:gd name="connsiteY40" fmla="*/ 129365 h 6127108"/>
                <a:gd name="connsiteX41" fmla="*/ 189896 w 6237833"/>
                <a:gd name="connsiteY41" fmla="*/ 31331 h 6127108"/>
                <a:gd name="connsiteX42" fmla="*/ 228775 w 6237833"/>
                <a:gd name="connsiteY42" fmla="*/ 0 h 6127108"/>
                <a:gd name="connsiteX0" fmla="*/ 228775 w 6237833"/>
                <a:gd name="connsiteY0" fmla="*/ 0 h 6127108"/>
                <a:gd name="connsiteX1" fmla="*/ 3674256 w 6237833"/>
                <a:gd name="connsiteY1" fmla="*/ 0 h 6127108"/>
                <a:gd name="connsiteX2" fmla="*/ 3679520 w 6237833"/>
                <a:gd name="connsiteY2" fmla="*/ 1693 h 6127108"/>
                <a:gd name="connsiteX3" fmla="*/ 3788812 w 6237833"/>
                <a:gd name="connsiteY3" fmla="*/ 158547 h 6127108"/>
                <a:gd name="connsiteX4" fmla="*/ 3526510 w 6237833"/>
                <a:gd name="connsiteY4" fmla="*/ 421187 h 6127108"/>
                <a:gd name="connsiteX5" fmla="*/ 3264208 w 6237833"/>
                <a:gd name="connsiteY5" fmla="*/ 683827 h 6127108"/>
                <a:gd name="connsiteX6" fmla="*/ 3992825 w 6237833"/>
                <a:gd name="connsiteY6" fmla="*/ 1967844 h 6127108"/>
                <a:gd name="connsiteX7" fmla="*/ 4109404 w 6237833"/>
                <a:gd name="connsiteY7" fmla="*/ 1967844 h 6127108"/>
                <a:gd name="connsiteX8" fmla="*/ 4838022 w 6237833"/>
                <a:gd name="connsiteY8" fmla="*/ 975649 h 6127108"/>
                <a:gd name="connsiteX9" fmla="*/ 4663154 w 6237833"/>
                <a:gd name="connsiteY9" fmla="*/ 450369 h 6127108"/>
                <a:gd name="connsiteX10" fmla="*/ 4196838 w 6237833"/>
                <a:gd name="connsiteY10" fmla="*/ 158547 h 6127108"/>
                <a:gd name="connsiteX11" fmla="*/ 4302488 w 6237833"/>
                <a:gd name="connsiteY11" fmla="*/ 12636 h 6127108"/>
                <a:gd name="connsiteX12" fmla="*/ 4332963 w 6237833"/>
                <a:gd name="connsiteY12" fmla="*/ 0 h 6127108"/>
                <a:gd name="connsiteX13" fmla="*/ 5445337 w 6237833"/>
                <a:gd name="connsiteY13" fmla="*/ 1 h 6127108"/>
                <a:gd name="connsiteX14" fmla="*/ 5447937 w 6237833"/>
                <a:gd name="connsiteY14" fmla="*/ 1163481 h 6127108"/>
                <a:gd name="connsiteX15" fmla="*/ 4371706 w 6237833"/>
                <a:gd name="connsiteY15" fmla="*/ 2376394 h 6127108"/>
                <a:gd name="connsiteX16" fmla="*/ 4342562 w 6237833"/>
                <a:gd name="connsiteY16" fmla="*/ 2493123 h 6127108"/>
                <a:gd name="connsiteX17" fmla="*/ 5656480 w 6237833"/>
                <a:gd name="connsiteY17" fmla="*/ 4673200 h 6127108"/>
                <a:gd name="connsiteX18" fmla="*/ 6097067 w 6237833"/>
                <a:gd name="connsiteY18" fmla="*/ 6127108 h 6127108"/>
                <a:gd name="connsiteX19" fmla="*/ 3404617 w 6237833"/>
                <a:gd name="connsiteY19" fmla="*/ 6124353 h 6127108"/>
                <a:gd name="connsiteX20" fmla="*/ 3385511 w 6237833"/>
                <a:gd name="connsiteY20" fmla="*/ 6110919 h 6127108"/>
                <a:gd name="connsiteX21" fmla="*/ 3322497 w 6237833"/>
                <a:gd name="connsiteY21" fmla="*/ 5994988 h 6127108"/>
                <a:gd name="connsiteX22" fmla="*/ 3672234 w 6237833"/>
                <a:gd name="connsiteY22" fmla="*/ 5703166 h 6127108"/>
                <a:gd name="connsiteX23" fmla="*/ 3847102 w 6237833"/>
                <a:gd name="connsiteY23" fmla="*/ 5119522 h 6127108"/>
                <a:gd name="connsiteX24" fmla="*/ 3147629 w 6237833"/>
                <a:gd name="connsiteY24" fmla="*/ 3981416 h 6127108"/>
                <a:gd name="connsiteX25" fmla="*/ 3031050 w 6237833"/>
                <a:gd name="connsiteY25" fmla="*/ 3952233 h 6127108"/>
                <a:gd name="connsiteX26" fmla="*/ 2185853 w 6237833"/>
                <a:gd name="connsiteY26" fmla="*/ 5265433 h 6127108"/>
                <a:gd name="connsiteX27" fmla="*/ 2739603 w 6237833"/>
                <a:gd name="connsiteY27" fmla="*/ 5761530 h 6127108"/>
                <a:gd name="connsiteX28" fmla="*/ 2972761 w 6237833"/>
                <a:gd name="connsiteY28" fmla="*/ 5994988 h 6127108"/>
                <a:gd name="connsiteX29" fmla="*/ 2891304 w 6237833"/>
                <a:gd name="connsiteY29" fmla="*/ 6110919 h 6127108"/>
                <a:gd name="connsiteX30" fmla="*/ 2867402 w 6237833"/>
                <a:gd name="connsiteY30" fmla="*/ 6124353 h 6127108"/>
                <a:gd name="connsiteX31" fmla="*/ 38826 w 6237833"/>
                <a:gd name="connsiteY31" fmla="*/ 6124353 h 6127108"/>
                <a:gd name="connsiteX32" fmla="*/ 14060 w 6237833"/>
                <a:gd name="connsiteY32" fmla="*/ 6091597 h 6127108"/>
                <a:gd name="connsiteX33" fmla="*/ 0 w 6237833"/>
                <a:gd name="connsiteY33" fmla="*/ 6024170 h 6127108"/>
                <a:gd name="connsiteX34" fmla="*/ 349737 w 6237833"/>
                <a:gd name="connsiteY34" fmla="*/ 5732348 h 6127108"/>
                <a:gd name="connsiteX35" fmla="*/ 1457236 w 6237833"/>
                <a:gd name="connsiteY35" fmla="*/ 5090339 h 6127108"/>
                <a:gd name="connsiteX36" fmla="*/ 2768748 w 6237833"/>
                <a:gd name="connsiteY36" fmla="*/ 3514500 h 6127108"/>
                <a:gd name="connsiteX37" fmla="*/ 2768748 w 6237833"/>
                <a:gd name="connsiteY37" fmla="*/ 3339407 h 6127108"/>
                <a:gd name="connsiteX38" fmla="*/ 1544670 w 6237833"/>
                <a:gd name="connsiteY38" fmla="*/ 1238288 h 6127108"/>
                <a:gd name="connsiteX39" fmla="*/ 612039 w 6237833"/>
                <a:gd name="connsiteY39" fmla="*/ 450369 h 6127108"/>
                <a:gd name="connsiteX40" fmla="*/ 145724 w 6237833"/>
                <a:gd name="connsiteY40" fmla="*/ 129365 h 6127108"/>
                <a:gd name="connsiteX41" fmla="*/ 189896 w 6237833"/>
                <a:gd name="connsiteY41" fmla="*/ 31331 h 6127108"/>
                <a:gd name="connsiteX42" fmla="*/ 228775 w 6237833"/>
                <a:gd name="connsiteY42" fmla="*/ 0 h 6127108"/>
                <a:gd name="connsiteX0" fmla="*/ 228775 w 6210892"/>
                <a:gd name="connsiteY0" fmla="*/ 0 h 6127108"/>
                <a:gd name="connsiteX1" fmla="*/ 3674256 w 6210892"/>
                <a:gd name="connsiteY1" fmla="*/ 0 h 6127108"/>
                <a:gd name="connsiteX2" fmla="*/ 3679520 w 6210892"/>
                <a:gd name="connsiteY2" fmla="*/ 1693 h 6127108"/>
                <a:gd name="connsiteX3" fmla="*/ 3788812 w 6210892"/>
                <a:gd name="connsiteY3" fmla="*/ 158547 h 6127108"/>
                <a:gd name="connsiteX4" fmla="*/ 3526510 w 6210892"/>
                <a:gd name="connsiteY4" fmla="*/ 421187 h 6127108"/>
                <a:gd name="connsiteX5" fmla="*/ 3264208 w 6210892"/>
                <a:gd name="connsiteY5" fmla="*/ 683827 h 6127108"/>
                <a:gd name="connsiteX6" fmla="*/ 3992825 w 6210892"/>
                <a:gd name="connsiteY6" fmla="*/ 1967844 h 6127108"/>
                <a:gd name="connsiteX7" fmla="*/ 4109404 w 6210892"/>
                <a:gd name="connsiteY7" fmla="*/ 1967844 h 6127108"/>
                <a:gd name="connsiteX8" fmla="*/ 4838022 w 6210892"/>
                <a:gd name="connsiteY8" fmla="*/ 975649 h 6127108"/>
                <a:gd name="connsiteX9" fmla="*/ 4663154 w 6210892"/>
                <a:gd name="connsiteY9" fmla="*/ 450369 h 6127108"/>
                <a:gd name="connsiteX10" fmla="*/ 4196838 w 6210892"/>
                <a:gd name="connsiteY10" fmla="*/ 158547 h 6127108"/>
                <a:gd name="connsiteX11" fmla="*/ 4302488 w 6210892"/>
                <a:gd name="connsiteY11" fmla="*/ 12636 h 6127108"/>
                <a:gd name="connsiteX12" fmla="*/ 4332963 w 6210892"/>
                <a:gd name="connsiteY12" fmla="*/ 0 h 6127108"/>
                <a:gd name="connsiteX13" fmla="*/ 5445337 w 6210892"/>
                <a:gd name="connsiteY13" fmla="*/ 1 h 6127108"/>
                <a:gd name="connsiteX14" fmla="*/ 5447937 w 6210892"/>
                <a:gd name="connsiteY14" fmla="*/ 1163481 h 6127108"/>
                <a:gd name="connsiteX15" fmla="*/ 4371706 w 6210892"/>
                <a:gd name="connsiteY15" fmla="*/ 2376394 h 6127108"/>
                <a:gd name="connsiteX16" fmla="*/ 4342562 w 6210892"/>
                <a:gd name="connsiteY16" fmla="*/ 2493123 h 6127108"/>
                <a:gd name="connsiteX17" fmla="*/ 5656480 w 6210892"/>
                <a:gd name="connsiteY17" fmla="*/ 4673200 h 6127108"/>
                <a:gd name="connsiteX18" fmla="*/ 6097067 w 6210892"/>
                <a:gd name="connsiteY18" fmla="*/ 6127108 h 6127108"/>
                <a:gd name="connsiteX19" fmla="*/ 3404617 w 6210892"/>
                <a:gd name="connsiteY19" fmla="*/ 6124353 h 6127108"/>
                <a:gd name="connsiteX20" fmla="*/ 3385511 w 6210892"/>
                <a:gd name="connsiteY20" fmla="*/ 6110919 h 6127108"/>
                <a:gd name="connsiteX21" fmla="*/ 3322497 w 6210892"/>
                <a:gd name="connsiteY21" fmla="*/ 5994988 h 6127108"/>
                <a:gd name="connsiteX22" fmla="*/ 3672234 w 6210892"/>
                <a:gd name="connsiteY22" fmla="*/ 5703166 h 6127108"/>
                <a:gd name="connsiteX23" fmla="*/ 3847102 w 6210892"/>
                <a:gd name="connsiteY23" fmla="*/ 5119522 h 6127108"/>
                <a:gd name="connsiteX24" fmla="*/ 3147629 w 6210892"/>
                <a:gd name="connsiteY24" fmla="*/ 3981416 h 6127108"/>
                <a:gd name="connsiteX25" fmla="*/ 3031050 w 6210892"/>
                <a:gd name="connsiteY25" fmla="*/ 3952233 h 6127108"/>
                <a:gd name="connsiteX26" fmla="*/ 2185853 w 6210892"/>
                <a:gd name="connsiteY26" fmla="*/ 5265433 h 6127108"/>
                <a:gd name="connsiteX27" fmla="*/ 2739603 w 6210892"/>
                <a:gd name="connsiteY27" fmla="*/ 5761530 h 6127108"/>
                <a:gd name="connsiteX28" fmla="*/ 2972761 w 6210892"/>
                <a:gd name="connsiteY28" fmla="*/ 5994988 h 6127108"/>
                <a:gd name="connsiteX29" fmla="*/ 2891304 w 6210892"/>
                <a:gd name="connsiteY29" fmla="*/ 6110919 h 6127108"/>
                <a:gd name="connsiteX30" fmla="*/ 2867402 w 6210892"/>
                <a:gd name="connsiteY30" fmla="*/ 6124353 h 6127108"/>
                <a:gd name="connsiteX31" fmla="*/ 38826 w 6210892"/>
                <a:gd name="connsiteY31" fmla="*/ 6124353 h 6127108"/>
                <a:gd name="connsiteX32" fmla="*/ 14060 w 6210892"/>
                <a:gd name="connsiteY32" fmla="*/ 6091597 h 6127108"/>
                <a:gd name="connsiteX33" fmla="*/ 0 w 6210892"/>
                <a:gd name="connsiteY33" fmla="*/ 6024170 h 6127108"/>
                <a:gd name="connsiteX34" fmla="*/ 349737 w 6210892"/>
                <a:gd name="connsiteY34" fmla="*/ 5732348 h 6127108"/>
                <a:gd name="connsiteX35" fmla="*/ 1457236 w 6210892"/>
                <a:gd name="connsiteY35" fmla="*/ 5090339 h 6127108"/>
                <a:gd name="connsiteX36" fmla="*/ 2768748 w 6210892"/>
                <a:gd name="connsiteY36" fmla="*/ 3514500 h 6127108"/>
                <a:gd name="connsiteX37" fmla="*/ 2768748 w 6210892"/>
                <a:gd name="connsiteY37" fmla="*/ 3339407 h 6127108"/>
                <a:gd name="connsiteX38" fmla="*/ 1544670 w 6210892"/>
                <a:gd name="connsiteY38" fmla="*/ 1238288 h 6127108"/>
                <a:gd name="connsiteX39" fmla="*/ 612039 w 6210892"/>
                <a:gd name="connsiteY39" fmla="*/ 450369 h 6127108"/>
                <a:gd name="connsiteX40" fmla="*/ 145724 w 6210892"/>
                <a:gd name="connsiteY40" fmla="*/ 129365 h 6127108"/>
                <a:gd name="connsiteX41" fmla="*/ 189896 w 6210892"/>
                <a:gd name="connsiteY41" fmla="*/ 31331 h 6127108"/>
                <a:gd name="connsiteX42" fmla="*/ 228775 w 6210892"/>
                <a:gd name="connsiteY42" fmla="*/ 0 h 6127108"/>
                <a:gd name="connsiteX0" fmla="*/ 228775 w 6191433"/>
                <a:gd name="connsiteY0" fmla="*/ 0 h 6127108"/>
                <a:gd name="connsiteX1" fmla="*/ 3674256 w 6191433"/>
                <a:gd name="connsiteY1" fmla="*/ 0 h 6127108"/>
                <a:gd name="connsiteX2" fmla="*/ 3679520 w 6191433"/>
                <a:gd name="connsiteY2" fmla="*/ 1693 h 6127108"/>
                <a:gd name="connsiteX3" fmla="*/ 3788812 w 6191433"/>
                <a:gd name="connsiteY3" fmla="*/ 158547 h 6127108"/>
                <a:gd name="connsiteX4" fmla="*/ 3526510 w 6191433"/>
                <a:gd name="connsiteY4" fmla="*/ 421187 h 6127108"/>
                <a:gd name="connsiteX5" fmla="*/ 3264208 w 6191433"/>
                <a:gd name="connsiteY5" fmla="*/ 683827 h 6127108"/>
                <a:gd name="connsiteX6" fmla="*/ 3992825 w 6191433"/>
                <a:gd name="connsiteY6" fmla="*/ 1967844 h 6127108"/>
                <a:gd name="connsiteX7" fmla="*/ 4109404 w 6191433"/>
                <a:gd name="connsiteY7" fmla="*/ 1967844 h 6127108"/>
                <a:gd name="connsiteX8" fmla="*/ 4838022 w 6191433"/>
                <a:gd name="connsiteY8" fmla="*/ 975649 h 6127108"/>
                <a:gd name="connsiteX9" fmla="*/ 4663154 w 6191433"/>
                <a:gd name="connsiteY9" fmla="*/ 450369 h 6127108"/>
                <a:gd name="connsiteX10" fmla="*/ 4196838 w 6191433"/>
                <a:gd name="connsiteY10" fmla="*/ 158547 h 6127108"/>
                <a:gd name="connsiteX11" fmla="*/ 4302488 w 6191433"/>
                <a:gd name="connsiteY11" fmla="*/ 12636 h 6127108"/>
                <a:gd name="connsiteX12" fmla="*/ 4332963 w 6191433"/>
                <a:gd name="connsiteY12" fmla="*/ 0 h 6127108"/>
                <a:gd name="connsiteX13" fmla="*/ 5445337 w 6191433"/>
                <a:gd name="connsiteY13" fmla="*/ 1 h 6127108"/>
                <a:gd name="connsiteX14" fmla="*/ 5447937 w 6191433"/>
                <a:gd name="connsiteY14" fmla="*/ 1163481 h 6127108"/>
                <a:gd name="connsiteX15" fmla="*/ 4371706 w 6191433"/>
                <a:gd name="connsiteY15" fmla="*/ 2376394 h 6127108"/>
                <a:gd name="connsiteX16" fmla="*/ 4342562 w 6191433"/>
                <a:gd name="connsiteY16" fmla="*/ 2493123 h 6127108"/>
                <a:gd name="connsiteX17" fmla="*/ 5437790 w 6191433"/>
                <a:gd name="connsiteY17" fmla="*/ 4316501 h 6127108"/>
                <a:gd name="connsiteX18" fmla="*/ 6097067 w 6191433"/>
                <a:gd name="connsiteY18" fmla="*/ 6127108 h 6127108"/>
                <a:gd name="connsiteX19" fmla="*/ 3404617 w 6191433"/>
                <a:gd name="connsiteY19" fmla="*/ 6124353 h 6127108"/>
                <a:gd name="connsiteX20" fmla="*/ 3385511 w 6191433"/>
                <a:gd name="connsiteY20" fmla="*/ 6110919 h 6127108"/>
                <a:gd name="connsiteX21" fmla="*/ 3322497 w 6191433"/>
                <a:gd name="connsiteY21" fmla="*/ 5994988 h 6127108"/>
                <a:gd name="connsiteX22" fmla="*/ 3672234 w 6191433"/>
                <a:gd name="connsiteY22" fmla="*/ 5703166 h 6127108"/>
                <a:gd name="connsiteX23" fmla="*/ 3847102 w 6191433"/>
                <a:gd name="connsiteY23" fmla="*/ 5119522 h 6127108"/>
                <a:gd name="connsiteX24" fmla="*/ 3147629 w 6191433"/>
                <a:gd name="connsiteY24" fmla="*/ 3981416 h 6127108"/>
                <a:gd name="connsiteX25" fmla="*/ 3031050 w 6191433"/>
                <a:gd name="connsiteY25" fmla="*/ 3952233 h 6127108"/>
                <a:gd name="connsiteX26" fmla="*/ 2185853 w 6191433"/>
                <a:gd name="connsiteY26" fmla="*/ 5265433 h 6127108"/>
                <a:gd name="connsiteX27" fmla="*/ 2739603 w 6191433"/>
                <a:gd name="connsiteY27" fmla="*/ 5761530 h 6127108"/>
                <a:gd name="connsiteX28" fmla="*/ 2972761 w 6191433"/>
                <a:gd name="connsiteY28" fmla="*/ 5994988 h 6127108"/>
                <a:gd name="connsiteX29" fmla="*/ 2891304 w 6191433"/>
                <a:gd name="connsiteY29" fmla="*/ 6110919 h 6127108"/>
                <a:gd name="connsiteX30" fmla="*/ 2867402 w 6191433"/>
                <a:gd name="connsiteY30" fmla="*/ 6124353 h 6127108"/>
                <a:gd name="connsiteX31" fmla="*/ 38826 w 6191433"/>
                <a:gd name="connsiteY31" fmla="*/ 6124353 h 6127108"/>
                <a:gd name="connsiteX32" fmla="*/ 14060 w 6191433"/>
                <a:gd name="connsiteY32" fmla="*/ 6091597 h 6127108"/>
                <a:gd name="connsiteX33" fmla="*/ 0 w 6191433"/>
                <a:gd name="connsiteY33" fmla="*/ 6024170 h 6127108"/>
                <a:gd name="connsiteX34" fmla="*/ 349737 w 6191433"/>
                <a:gd name="connsiteY34" fmla="*/ 5732348 h 6127108"/>
                <a:gd name="connsiteX35" fmla="*/ 1457236 w 6191433"/>
                <a:gd name="connsiteY35" fmla="*/ 5090339 h 6127108"/>
                <a:gd name="connsiteX36" fmla="*/ 2768748 w 6191433"/>
                <a:gd name="connsiteY36" fmla="*/ 3514500 h 6127108"/>
                <a:gd name="connsiteX37" fmla="*/ 2768748 w 6191433"/>
                <a:gd name="connsiteY37" fmla="*/ 3339407 h 6127108"/>
                <a:gd name="connsiteX38" fmla="*/ 1544670 w 6191433"/>
                <a:gd name="connsiteY38" fmla="*/ 1238288 h 6127108"/>
                <a:gd name="connsiteX39" fmla="*/ 612039 w 6191433"/>
                <a:gd name="connsiteY39" fmla="*/ 450369 h 6127108"/>
                <a:gd name="connsiteX40" fmla="*/ 145724 w 6191433"/>
                <a:gd name="connsiteY40" fmla="*/ 129365 h 6127108"/>
                <a:gd name="connsiteX41" fmla="*/ 189896 w 6191433"/>
                <a:gd name="connsiteY41" fmla="*/ 31331 h 6127108"/>
                <a:gd name="connsiteX42" fmla="*/ 228775 w 6191433"/>
                <a:gd name="connsiteY42" fmla="*/ 0 h 6127108"/>
                <a:gd name="connsiteX0" fmla="*/ 228775 w 6191433"/>
                <a:gd name="connsiteY0" fmla="*/ 0 h 6127108"/>
                <a:gd name="connsiteX1" fmla="*/ 3674256 w 6191433"/>
                <a:gd name="connsiteY1" fmla="*/ 0 h 6127108"/>
                <a:gd name="connsiteX2" fmla="*/ 3679520 w 6191433"/>
                <a:gd name="connsiteY2" fmla="*/ 1693 h 6127108"/>
                <a:gd name="connsiteX3" fmla="*/ 3788812 w 6191433"/>
                <a:gd name="connsiteY3" fmla="*/ 158547 h 6127108"/>
                <a:gd name="connsiteX4" fmla="*/ 3526510 w 6191433"/>
                <a:gd name="connsiteY4" fmla="*/ 421187 h 6127108"/>
                <a:gd name="connsiteX5" fmla="*/ 3264208 w 6191433"/>
                <a:gd name="connsiteY5" fmla="*/ 683827 h 6127108"/>
                <a:gd name="connsiteX6" fmla="*/ 3992825 w 6191433"/>
                <a:gd name="connsiteY6" fmla="*/ 1967844 h 6127108"/>
                <a:gd name="connsiteX7" fmla="*/ 4109404 w 6191433"/>
                <a:gd name="connsiteY7" fmla="*/ 1967844 h 6127108"/>
                <a:gd name="connsiteX8" fmla="*/ 4838022 w 6191433"/>
                <a:gd name="connsiteY8" fmla="*/ 975649 h 6127108"/>
                <a:gd name="connsiteX9" fmla="*/ 4663154 w 6191433"/>
                <a:gd name="connsiteY9" fmla="*/ 450369 h 6127108"/>
                <a:gd name="connsiteX10" fmla="*/ 4196838 w 6191433"/>
                <a:gd name="connsiteY10" fmla="*/ 158547 h 6127108"/>
                <a:gd name="connsiteX11" fmla="*/ 4302488 w 6191433"/>
                <a:gd name="connsiteY11" fmla="*/ 12636 h 6127108"/>
                <a:gd name="connsiteX12" fmla="*/ 4332963 w 6191433"/>
                <a:gd name="connsiteY12" fmla="*/ 0 h 6127108"/>
                <a:gd name="connsiteX13" fmla="*/ 5445337 w 6191433"/>
                <a:gd name="connsiteY13" fmla="*/ 1 h 6127108"/>
                <a:gd name="connsiteX14" fmla="*/ 5447937 w 6191433"/>
                <a:gd name="connsiteY14" fmla="*/ 1163481 h 6127108"/>
                <a:gd name="connsiteX15" fmla="*/ 4371706 w 6191433"/>
                <a:gd name="connsiteY15" fmla="*/ 2376394 h 6127108"/>
                <a:gd name="connsiteX16" fmla="*/ 4342562 w 6191433"/>
                <a:gd name="connsiteY16" fmla="*/ 2493123 h 6127108"/>
                <a:gd name="connsiteX17" fmla="*/ 5437790 w 6191433"/>
                <a:gd name="connsiteY17" fmla="*/ 4318625 h 6127108"/>
                <a:gd name="connsiteX18" fmla="*/ 6097067 w 6191433"/>
                <a:gd name="connsiteY18" fmla="*/ 6127108 h 6127108"/>
                <a:gd name="connsiteX19" fmla="*/ 3404617 w 6191433"/>
                <a:gd name="connsiteY19" fmla="*/ 6124353 h 6127108"/>
                <a:gd name="connsiteX20" fmla="*/ 3385511 w 6191433"/>
                <a:gd name="connsiteY20" fmla="*/ 6110919 h 6127108"/>
                <a:gd name="connsiteX21" fmla="*/ 3322497 w 6191433"/>
                <a:gd name="connsiteY21" fmla="*/ 5994988 h 6127108"/>
                <a:gd name="connsiteX22" fmla="*/ 3672234 w 6191433"/>
                <a:gd name="connsiteY22" fmla="*/ 5703166 h 6127108"/>
                <a:gd name="connsiteX23" fmla="*/ 3847102 w 6191433"/>
                <a:gd name="connsiteY23" fmla="*/ 5119522 h 6127108"/>
                <a:gd name="connsiteX24" fmla="*/ 3147629 w 6191433"/>
                <a:gd name="connsiteY24" fmla="*/ 3981416 h 6127108"/>
                <a:gd name="connsiteX25" fmla="*/ 3031050 w 6191433"/>
                <a:gd name="connsiteY25" fmla="*/ 3952233 h 6127108"/>
                <a:gd name="connsiteX26" fmla="*/ 2185853 w 6191433"/>
                <a:gd name="connsiteY26" fmla="*/ 5265433 h 6127108"/>
                <a:gd name="connsiteX27" fmla="*/ 2739603 w 6191433"/>
                <a:gd name="connsiteY27" fmla="*/ 5761530 h 6127108"/>
                <a:gd name="connsiteX28" fmla="*/ 2972761 w 6191433"/>
                <a:gd name="connsiteY28" fmla="*/ 5994988 h 6127108"/>
                <a:gd name="connsiteX29" fmla="*/ 2891304 w 6191433"/>
                <a:gd name="connsiteY29" fmla="*/ 6110919 h 6127108"/>
                <a:gd name="connsiteX30" fmla="*/ 2867402 w 6191433"/>
                <a:gd name="connsiteY30" fmla="*/ 6124353 h 6127108"/>
                <a:gd name="connsiteX31" fmla="*/ 38826 w 6191433"/>
                <a:gd name="connsiteY31" fmla="*/ 6124353 h 6127108"/>
                <a:gd name="connsiteX32" fmla="*/ 14060 w 6191433"/>
                <a:gd name="connsiteY32" fmla="*/ 6091597 h 6127108"/>
                <a:gd name="connsiteX33" fmla="*/ 0 w 6191433"/>
                <a:gd name="connsiteY33" fmla="*/ 6024170 h 6127108"/>
                <a:gd name="connsiteX34" fmla="*/ 349737 w 6191433"/>
                <a:gd name="connsiteY34" fmla="*/ 5732348 h 6127108"/>
                <a:gd name="connsiteX35" fmla="*/ 1457236 w 6191433"/>
                <a:gd name="connsiteY35" fmla="*/ 5090339 h 6127108"/>
                <a:gd name="connsiteX36" fmla="*/ 2768748 w 6191433"/>
                <a:gd name="connsiteY36" fmla="*/ 3514500 h 6127108"/>
                <a:gd name="connsiteX37" fmla="*/ 2768748 w 6191433"/>
                <a:gd name="connsiteY37" fmla="*/ 3339407 h 6127108"/>
                <a:gd name="connsiteX38" fmla="*/ 1544670 w 6191433"/>
                <a:gd name="connsiteY38" fmla="*/ 1238288 h 6127108"/>
                <a:gd name="connsiteX39" fmla="*/ 612039 w 6191433"/>
                <a:gd name="connsiteY39" fmla="*/ 450369 h 6127108"/>
                <a:gd name="connsiteX40" fmla="*/ 145724 w 6191433"/>
                <a:gd name="connsiteY40" fmla="*/ 129365 h 6127108"/>
                <a:gd name="connsiteX41" fmla="*/ 189896 w 6191433"/>
                <a:gd name="connsiteY41" fmla="*/ 31331 h 6127108"/>
                <a:gd name="connsiteX42" fmla="*/ 228775 w 6191433"/>
                <a:gd name="connsiteY42" fmla="*/ 0 h 6127108"/>
                <a:gd name="connsiteX0" fmla="*/ 228775 w 6187745"/>
                <a:gd name="connsiteY0" fmla="*/ 0 h 6127108"/>
                <a:gd name="connsiteX1" fmla="*/ 3674256 w 6187745"/>
                <a:gd name="connsiteY1" fmla="*/ 0 h 6127108"/>
                <a:gd name="connsiteX2" fmla="*/ 3679520 w 6187745"/>
                <a:gd name="connsiteY2" fmla="*/ 1693 h 6127108"/>
                <a:gd name="connsiteX3" fmla="*/ 3788812 w 6187745"/>
                <a:gd name="connsiteY3" fmla="*/ 158547 h 6127108"/>
                <a:gd name="connsiteX4" fmla="*/ 3526510 w 6187745"/>
                <a:gd name="connsiteY4" fmla="*/ 421187 h 6127108"/>
                <a:gd name="connsiteX5" fmla="*/ 3264208 w 6187745"/>
                <a:gd name="connsiteY5" fmla="*/ 683827 h 6127108"/>
                <a:gd name="connsiteX6" fmla="*/ 3992825 w 6187745"/>
                <a:gd name="connsiteY6" fmla="*/ 1967844 h 6127108"/>
                <a:gd name="connsiteX7" fmla="*/ 4109404 w 6187745"/>
                <a:gd name="connsiteY7" fmla="*/ 1967844 h 6127108"/>
                <a:gd name="connsiteX8" fmla="*/ 4838022 w 6187745"/>
                <a:gd name="connsiteY8" fmla="*/ 975649 h 6127108"/>
                <a:gd name="connsiteX9" fmla="*/ 4663154 w 6187745"/>
                <a:gd name="connsiteY9" fmla="*/ 450369 h 6127108"/>
                <a:gd name="connsiteX10" fmla="*/ 4196838 w 6187745"/>
                <a:gd name="connsiteY10" fmla="*/ 158547 h 6127108"/>
                <a:gd name="connsiteX11" fmla="*/ 4302488 w 6187745"/>
                <a:gd name="connsiteY11" fmla="*/ 12636 h 6127108"/>
                <a:gd name="connsiteX12" fmla="*/ 4332963 w 6187745"/>
                <a:gd name="connsiteY12" fmla="*/ 0 h 6127108"/>
                <a:gd name="connsiteX13" fmla="*/ 5445337 w 6187745"/>
                <a:gd name="connsiteY13" fmla="*/ 1 h 6127108"/>
                <a:gd name="connsiteX14" fmla="*/ 5447937 w 6187745"/>
                <a:gd name="connsiteY14" fmla="*/ 1163481 h 6127108"/>
                <a:gd name="connsiteX15" fmla="*/ 4371706 w 6187745"/>
                <a:gd name="connsiteY15" fmla="*/ 2376394 h 6127108"/>
                <a:gd name="connsiteX16" fmla="*/ 4342562 w 6187745"/>
                <a:gd name="connsiteY16" fmla="*/ 2493123 h 6127108"/>
                <a:gd name="connsiteX17" fmla="*/ 5437790 w 6187745"/>
                <a:gd name="connsiteY17" fmla="*/ 4318625 h 6127108"/>
                <a:gd name="connsiteX18" fmla="*/ 6097067 w 6187745"/>
                <a:gd name="connsiteY18" fmla="*/ 6127108 h 6127108"/>
                <a:gd name="connsiteX19" fmla="*/ 3404617 w 6187745"/>
                <a:gd name="connsiteY19" fmla="*/ 6124353 h 6127108"/>
                <a:gd name="connsiteX20" fmla="*/ 3385511 w 6187745"/>
                <a:gd name="connsiteY20" fmla="*/ 6110919 h 6127108"/>
                <a:gd name="connsiteX21" fmla="*/ 3322497 w 6187745"/>
                <a:gd name="connsiteY21" fmla="*/ 5994988 h 6127108"/>
                <a:gd name="connsiteX22" fmla="*/ 3672234 w 6187745"/>
                <a:gd name="connsiteY22" fmla="*/ 5703166 h 6127108"/>
                <a:gd name="connsiteX23" fmla="*/ 3847102 w 6187745"/>
                <a:gd name="connsiteY23" fmla="*/ 5119522 h 6127108"/>
                <a:gd name="connsiteX24" fmla="*/ 3147629 w 6187745"/>
                <a:gd name="connsiteY24" fmla="*/ 3981416 h 6127108"/>
                <a:gd name="connsiteX25" fmla="*/ 3031050 w 6187745"/>
                <a:gd name="connsiteY25" fmla="*/ 3952233 h 6127108"/>
                <a:gd name="connsiteX26" fmla="*/ 2185853 w 6187745"/>
                <a:gd name="connsiteY26" fmla="*/ 5265433 h 6127108"/>
                <a:gd name="connsiteX27" fmla="*/ 2739603 w 6187745"/>
                <a:gd name="connsiteY27" fmla="*/ 5761530 h 6127108"/>
                <a:gd name="connsiteX28" fmla="*/ 2972761 w 6187745"/>
                <a:gd name="connsiteY28" fmla="*/ 5994988 h 6127108"/>
                <a:gd name="connsiteX29" fmla="*/ 2891304 w 6187745"/>
                <a:gd name="connsiteY29" fmla="*/ 6110919 h 6127108"/>
                <a:gd name="connsiteX30" fmla="*/ 2867402 w 6187745"/>
                <a:gd name="connsiteY30" fmla="*/ 6124353 h 6127108"/>
                <a:gd name="connsiteX31" fmla="*/ 38826 w 6187745"/>
                <a:gd name="connsiteY31" fmla="*/ 6124353 h 6127108"/>
                <a:gd name="connsiteX32" fmla="*/ 14060 w 6187745"/>
                <a:gd name="connsiteY32" fmla="*/ 6091597 h 6127108"/>
                <a:gd name="connsiteX33" fmla="*/ 0 w 6187745"/>
                <a:gd name="connsiteY33" fmla="*/ 6024170 h 6127108"/>
                <a:gd name="connsiteX34" fmla="*/ 349737 w 6187745"/>
                <a:gd name="connsiteY34" fmla="*/ 5732348 h 6127108"/>
                <a:gd name="connsiteX35" fmla="*/ 1457236 w 6187745"/>
                <a:gd name="connsiteY35" fmla="*/ 5090339 h 6127108"/>
                <a:gd name="connsiteX36" fmla="*/ 2768748 w 6187745"/>
                <a:gd name="connsiteY36" fmla="*/ 3514500 h 6127108"/>
                <a:gd name="connsiteX37" fmla="*/ 2768748 w 6187745"/>
                <a:gd name="connsiteY37" fmla="*/ 3339407 h 6127108"/>
                <a:gd name="connsiteX38" fmla="*/ 1544670 w 6187745"/>
                <a:gd name="connsiteY38" fmla="*/ 1238288 h 6127108"/>
                <a:gd name="connsiteX39" fmla="*/ 612039 w 6187745"/>
                <a:gd name="connsiteY39" fmla="*/ 450369 h 6127108"/>
                <a:gd name="connsiteX40" fmla="*/ 145724 w 6187745"/>
                <a:gd name="connsiteY40" fmla="*/ 129365 h 6127108"/>
                <a:gd name="connsiteX41" fmla="*/ 189896 w 6187745"/>
                <a:gd name="connsiteY41" fmla="*/ 31331 h 6127108"/>
                <a:gd name="connsiteX42" fmla="*/ 228775 w 6187745"/>
                <a:gd name="connsiteY42" fmla="*/ 0 h 6127108"/>
                <a:gd name="connsiteX0" fmla="*/ 228775 w 5610565"/>
                <a:gd name="connsiteY0" fmla="*/ 0 h 6124353"/>
                <a:gd name="connsiteX1" fmla="*/ 3674256 w 5610565"/>
                <a:gd name="connsiteY1" fmla="*/ 0 h 6124353"/>
                <a:gd name="connsiteX2" fmla="*/ 3679520 w 5610565"/>
                <a:gd name="connsiteY2" fmla="*/ 1693 h 6124353"/>
                <a:gd name="connsiteX3" fmla="*/ 3788812 w 5610565"/>
                <a:gd name="connsiteY3" fmla="*/ 158547 h 6124353"/>
                <a:gd name="connsiteX4" fmla="*/ 3526510 w 5610565"/>
                <a:gd name="connsiteY4" fmla="*/ 421187 h 6124353"/>
                <a:gd name="connsiteX5" fmla="*/ 3264208 w 5610565"/>
                <a:gd name="connsiteY5" fmla="*/ 683827 h 6124353"/>
                <a:gd name="connsiteX6" fmla="*/ 3992825 w 5610565"/>
                <a:gd name="connsiteY6" fmla="*/ 1967844 h 6124353"/>
                <a:gd name="connsiteX7" fmla="*/ 4109404 w 5610565"/>
                <a:gd name="connsiteY7" fmla="*/ 1967844 h 6124353"/>
                <a:gd name="connsiteX8" fmla="*/ 4838022 w 5610565"/>
                <a:gd name="connsiteY8" fmla="*/ 975649 h 6124353"/>
                <a:gd name="connsiteX9" fmla="*/ 4663154 w 5610565"/>
                <a:gd name="connsiteY9" fmla="*/ 450369 h 6124353"/>
                <a:gd name="connsiteX10" fmla="*/ 4196838 w 5610565"/>
                <a:gd name="connsiteY10" fmla="*/ 158547 h 6124353"/>
                <a:gd name="connsiteX11" fmla="*/ 4302488 w 5610565"/>
                <a:gd name="connsiteY11" fmla="*/ 12636 h 6124353"/>
                <a:gd name="connsiteX12" fmla="*/ 4332963 w 5610565"/>
                <a:gd name="connsiteY12" fmla="*/ 0 h 6124353"/>
                <a:gd name="connsiteX13" fmla="*/ 5445337 w 5610565"/>
                <a:gd name="connsiteY13" fmla="*/ 1 h 6124353"/>
                <a:gd name="connsiteX14" fmla="*/ 5447937 w 5610565"/>
                <a:gd name="connsiteY14" fmla="*/ 1163481 h 6124353"/>
                <a:gd name="connsiteX15" fmla="*/ 4371706 w 5610565"/>
                <a:gd name="connsiteY15" fmla="*/ 2376394 h 6124353"/>
                <a:gd name="connsiteX16" fmla="*/ 4342562 w 5610565"/>
                <a:gd name="connsiteY16" fmla="*/ 2493123 h 6124353"/>
                <a:gd name="connsiteX17" fmla="*/ 5437790 w 5610565"/>
                <a:gd name="connsiteY17" fmla="*/ 4318625 h 6124353"/>
                <a:gd name="connsiteX18" fmla="*/ 5428255 w 5610565"/>
                <a:gd name="connsiteY18" fmla="*/ 6120739 h 6124353"/>
                <a:gd name="connsiteX19" fmla="*/ 3404617 w 5610565"/>
                <a:gd name="connsiteY19" fmla="*/ 6124353 h 6124353"/>
                <a:gd name="connsiteX20" fmla="*/ 3385511 w 5610565"/>
                <a:gd name="connsiteY20" fmla="*/ 6110919 h 6124353"/>
                <a:gd name="connsiteX21" fmla="*/ 3322497 w 5610565"/>
                <a:gd name="connsiteY21" fmla="*/ 5994988 h 6124353"/>
                <a:gd name="connsiteX22" fmla="*/ 3672234 w 5610565"/>
                <a:gd name="connsiteY22" fmla="*/ 5703166 h 6124353"/>
                <a:gd name="connsiteX23" fmla="*/ 3847102 w 5610565"/>
                <a:gd name="connsiteY23" fmla="*/ 5119522 h 6124353"/>
                <a:gd name="connsiteX24" fmla="*/ 3147629 w 5610565"/>
                <a:gd name="connsiteY24" fmla="*/ 3981416 h 6124353"/>
                <a:gd name="connsiteX25" fmla="*/ 3031050 w 5610565"/>
                <a:gd name="connsiteY25" fmla="*/ 3952233 h 6124353"/>
                <a:gd name="connsiteX26" fmla="*/ 2185853 w 5610565"/>
                <a:gd name="connsiteY26" fmla="*/ 5265433 h 6124353"/>
                <a:gd name="connsiteX27" fmla="*/ 2739603 w 5610565"/>
                <a:gd name="connsiteY27" fmla="*/ 5761530 h 6124353"/>
                <a:gd name="connsiteX28" fmla="*/ 2972761 w 5610565"/>
                <a:gd name="connsiteY28" fmla="*/ 5994988 h 6124353"/>
                <a:gd name="connsiteX29" fmla="*/ 2891304 w 5610565"/>
                <a:gd name="connsiteY29" fmla="*/ 6110919 h 6124353"/>
                <a:gd name="connsiteX30" fmla="*/ 2867402 w 5610565"/>
                <a:gd name="connsiteY30" fmla="*/ 6124353 h 6124353"/>
                <a:gd name="connsiteX31" fmla="*/ 38826 w 5610565"/>
                <a:gd name="connsiteY31" fmla="*/ 6124353 h 6124353"/>
                <a:gd name="connsiteX32" fmla="*/ 14060 w 5610565"/>
                <a:gd name="connsiteY32" fmla="*/ 6091597 h 6124353"/>
                <a:gd name="connsiteX33" fmla="*/ 0 w 5610565"/>
                <a:gd name="connsiteY33" fmla="*/ 6024170 h 6124353"/>
                <a:gd name="connsiteX34" fmla="*/ 349737 w 5610565"/>
                <a:gd name="connsiteY34" fmla="*/ 5732348 h 6124353"/>
                <a:gd name="connsiteX35" fmla="*/ 1457236 w 5610565"/>
                <a:gd name="connsiteY35" fmla="*/ 5090339 h 6124353"/>
                <a:gd name="connsiteX36" fmla="*/ 2768748 w 5610565"/>
                <a:gd name="connsiteY36" fmla="*/ 3514500 h 6124353"/>
                <a:gd name="connsiteX37" fmla="*/ 2768748 w 5610565"/>
                <a:gd name="connsiteY37" fmla="*/ 3339407 h 6124353"/>
                <a:gd name="connsiteX38" fmla="*/ 1544670 w 5610565"/>
                <a:gd name="connsiteY38" fmla="*/ 1238288 h 6124353"/>
                <a:gd name="connsiteX39" fmla="*/ 612039 w 5610565"/>
                <a:gd name="connsiteY39" fmla="*/ 450369 h 6124353"/>
                <a:gd name="connsiteX40" fmla="*/ 145724 w 5610565"/>
                <a:gd name="connsiteY40" fmla="*/ 129365 h 6124353"/>
                <a:gd name="connsiteX41" fmla="*/ 189896 w 5610565"/>
                <a:gd name="connsiteY41" fmla="*/ 31331 h 6124353"/>
                <a:gd name="connsiteX42" fmla="*/ 228775 w 5610565"/>
                <a:gd name="connsiteY42" fmla="*/ 0 h 6124353"/>
                <a:gd name="connsiteX0" fmla="*/ 228775 w 5448098"/>
                <a:gd name="connsiteY0" fmla="*/ 0 h 6124353"/>
                <a:gd name="connsiteX1" fmla="*/ 3674256 w 5448098"/>
                <a:gd name="connsiteY1" fmla="*/ 0 h 6124353"/>
                <a:gd name="connsiteX2" fmla="*/ 3679520 w 5448098"/>
                <a:gd name="connsiteY2" fmla="*/ 1693 h 6124353"/>
                <a:gd name="connsiteX3" fmla="*/ 3788812 w 5448098"/>
                <a:gd name="connsiteY3" fmla="*/ 158547 h 6124353"/>
                <a:gd name="connsiteX4" fmla="*/ 3526510 w 5448098"/>
                <a:gd name="connsiteY4" fmla="*/ 421187 h 6124353"/>
                <a:gd name="connsiteX5" fmla="*/ 3264208 w 5448098"/>
                <a:gd name="connsiteY5" fmla="*/ 683827 h 6124353"/>
                <a:gd name="connsiteX6" fmla="*/ 3992825 w 5448098"/>
                <a:gd name="connsiteY6" fmla="*/ 1967844 h 6124353"/>
                <a:gd name="connsiteX7" fmla="*/ 4109404 w 5448098"/>
                <a:gd name="connsiteY7" fmla="*/ 1967844 h 6124353"/>
                <a:gd name="connsiteX8" fmla="*/ 4838022 w 5448098"/>
                <a:gd name="connsiteY8" fmla="*/ 975649 h 6124353"/>
                <a:gd name="connsiteX9" fmla="*/ 4663154 w 5448098"/>
                <a:gd name="connsiteY9" fmla="*/ 450369 h 6124353"/>
                <a:gd name="connsiteX10" fmla="*/ 4196838 w 5448098"/>
                <a:gd name="connsiteY10" fmla="*/ 158547 h 6124353"/>
                <a:gd name="connsiteX11" fmla="*/ 4302488 w 5448098"/>
                <a:gd name="connsiteY11" fmla="*/ 12636 h 6124353"/>
                <a:gd name="connsiteX12" fmla="*/ 4332963 w 5448098"/>
                <a:gd name="connsiteY12" fmla="*/ 0 h 6124353"/>
                <a:gd name="connsiteX13" fmla="*/ 5445337 w 5448098"/>
                <a:gd name="connsiteY13" fmla="*/ 1 h 6124353"/>
                <a:gd name="connsiteX14" fmla="*/ 5447937 w 5448098"/>
                <a:gd name="connsiteY14" fmla="*/ 1163481 h 6124353"/>
                <a:gd name="connsiteX15" fmla="*/ 4371706 w 5448098"/>
                <a:gd name="connsiteY15" fmla="*/ 2376394 h 6124353"/>
                <a:gd name="connsiteX16" fmla="*/ 4342562 w 5448098"/>
                <a:gd name="connsiteY16" fmla="*/ 2493123 h 6124353"/>
                <a:gd name="connsiteX17" fmla="*/ 5437790 w 5448098"/>
                <a:gd name="connsiteY17" fmla="*/ 4318625 h 6124353"/>
                <a:gd name="connsiteX18" fmla="*/ 5428255 w 5448098"/>
                <a:gd name="connsiteY18" fmla="*/ 6120739 h 6124353"/>
                <a:gd name="connsiteX19" fmla="*/ 3404617 w 5448098"/>
                <a:gd name="connsiteY19" fmla="*/ 6124353 h 6124353"/>
                <a:gd name="connsiteX20" fmla="*/ 3385511 w 5448098"/>
                <a:gd name="connsiteY20" fmla="*/ 6110919 h 6124353"/>
                <a:gd name="connsiteX21" fmla="*/ 3322497 w 5448098"/>
                <a:gd name="connsiteY21" fmla="*/ 5994988 h 6124353"/>
                <a:gd name="connsiteX22" fmla="*/ 3672234 w 5448098"/>
                <a:gd name="connsiteY22" fmla="*/ 5703166 h 6124353"/>
                <a:gd name="connsiteX23" fmla="*/ 3847102 w 5448098"/>
                <a:gd name="connsiteY23" fmla="*/ 5119522 h 6124353"/>
                <a:gd name="connsiteX24" fmla="*/ 3147629 w 5448098"/>
                <a:gd name="connsiteY24" fmla="*/ 3981416 h 6124353"/>
                <a:gd name="connsiteX25" fmla="*/ 3031050 w 5448098"/>
                <a:gd name="connsiteY25" fmla="*/ 3952233 h 6124353"/>
                <a:gd name="connsiteX26" fmla="*/ 2185853 w 5448098"/>
                <a:gd name="connsiteY26" fmla="*/ 5265433 h 6124353"/>
                <a:gd name="connsiteX27" fmla="*/ 2739603 w 5448098"/>
                <a:gd name="connsiteY27" fmla="*/ 5761530 h 6124353"/>
                <a:gd name="connsiteX28" fmla="*/ 2972761 w 5448098"/>
                <a:gd name="connsiteY28" fmla="*/ 5994988 h 6124353"/>
                <a:gd name="connsiteX29" fmla="*/ 2891304 w 5448098"/>
                <a:gd name="connsiteY29" fmla="*/ 6110919 h 6124353"/>
                <a:gd name="connsiteX30" fmla="*/ 2867402 w 5448098"/>
                <a:gd name="connsiteY30" fmla="*/ 6124353 h 6124353"/>
                <a:gd name="connsiteX31" fmla="*/ 38826 w 5448098"/>
                <a:gd name="connsiteY31" fmla="*/ 6124353 h 6124353"/>
                <a:gd name="connsiteX32" fmla="*/ 14060 w 5448098"/>
                <a:gd name="connsiteY32" fmla="*/ 6091597 h 6124353"/>
                <a:gd name="connsiteX33" fmla="*/ 0 w 5448098"/>
                <a:gd name="connsiteY33" fmla="*/ 6024170 h 6124353"/>
                <a:gd name="connsiteX34" fmla="*/ 349737 w 5448098"/>
                <a:gd name="connsiteY34" fmla="*/ 5732348 h 6124353"/>
                <a:gd name="connsiteX35" fmla="*/ 1457236 w 5448098"/>
                <a:gd name="connsiteY35" fmla="*/ 5090339 h 6124353"/>
                <a:gd name="connsiteX36" fmla="*/ 2768748 w 5448098"/>
                <a:gd name="connsiteY36" fmla="*/ 3514500 h 6124353"/>
                <a:gd name="connsiteX37" fmla="*/ 2768748 w 5448098"/>
                <a:gd name="connsiteY37" fmla="*/ 3339407 h 6124353"/>
                <a:gd name="connsiteX38" fmla="*/ 1544670 w 5448098"/>
                <a:gd name="connsiteY38" fmla="*/ 1238288 h 6124353"/>
                <a:gd name="connsiteX39" fmla="*/ 612039 w 5448098"/>
                <a:gd name="connsiteY39" fmla="*/ 450369 h 6124353"/>
                <a:gd name="connsiteX40" fmla="*/ 145724 w 5448098"/>
                <a:gd name="connsiteY40" fmla="*/ 129365 h 6124353"/>
                <a:gd name="connsiteX41" fmla="*/ 189896 w 5448098"/>
                <a:gd name="connsiteY41" fmla="*/ 31331 h 6124353"/>
                <a:gd name="connsiteX42" fmla="*/ 228775 w 5448098"/>
                <a:gd name="connsiteY42" fmla="*/ 0 h 6124353"/>
                <a:gd name="connsiteX0" fmla="*/ 228775 w 5448098"/>
                <a:gd name="connsiteY0" fmla="*/ 0 h 6124353"/>
                <a:gd name="connsiteX1" fmla="*/ 3674256 w 5448098"/>
                <a:gd name="connsiteY1" fmla="*/ 0 h 6124353"/>
                <a:gd name="connsiteX2" fmla="*/ 3679520 w 5448098"/>
                <a:gd name="connsiteY2" fmla="*/ 1693 h 6124353"/>
                <a:gd name="connsiteX3" fmla="*/ 3788812 w 5448098"/>
                <a:gd name="connsiteY3" fmla="*/ 158547 h 6124353"/>
                <a:gd name="connsiteX4" fmla="*/ 3526510 w 5448098"/>
                <a:gd name="connsiteY4" fmla="*/ 421187 h 6124353"/>
                <a:gd name="connsiteX5" fmla="*/ 3264208 w 5448098"/>
                <a:gd name="connsiteY5" fmla="*/ 683827 h 6124353"/>
                <a:gd name="connsiteX6" fmla="*/ 3992825 w 5448098"/>
                <a:gd name="connsiteY6" fmla="*/ 1967844 h 6124353"/>
                <a:gd name="connsiteX7" fmla="*/ 4109404 w 5448098"/>
                <a:gd name="connsiteY7" fmla="*/ 1967844 h 6124353"/>
                <a:gd name="connsiteX8" fmla="*/ 4838022 w 5448098"/>
                <a:gd name="connsiteY8" fmla="*/ 975649 h 6124353"/>
                <a:gd name="connsiteX9" fmla="*/ 4663154 w 5448098"/>
                <a:gd name="connsiteY9" fmla="*/ 450369 h 6124353"/>
                <a:gd name="connsiteX10" fmla="*/ 4196838 w 5448098"/>
                <a:gd name="connsiteY10" fmla="*/ 158547 h 6124353"/>
                <a:gd name="connsiteX11" fmla="*/ 4302488 w 5448098"/>
                <a:gd name="connsiteY11" fmla="*/ 12636 h 6124353"/>
                <a:gd name="connsiteX12" fmla="*/ 4332963 w 5448098"/>
                <a:gd name="connsiteY12" fmla="*/ 0 h 6124353"/>
                <a:gd name="connsiteX13" fmla="*/ 5445337 w 5448098"/>
                <a:gd name="connsiteY13" fmla="*/ 1 h 6124353"/>
                <a:gd name="connsiteX14" fmla="*/ 5447937 w 5448098"/>
                <a:gd name="connsiteY14" fmla="*/ 1163481 h 6124353"/>
                <a:gd name="connsiteX15" fmla="*/ 4371706 w 5448098"/>
                <a:gd name="connsiteY15" fmla="*/ 2376394 h 6124353"/>
                <a:gd name="connsiteX16" fmla="*/ 4342562 w 5448098"/>
                <a:gd name="connsiteY16" fmla="*/ 2493123 h 6124353"/>
                <a:gd name="connsiteX17" fmla="*/ 5437790 w 5448098"/>
                <a:gd name="connsiteY17" fmla="*/ 4318625 h 6124353"/>
                <a:gd name="connsiteX18" fmla="*/ 5442056 w 5448098"/>
                <a:gd name="connsiteY18" fmla="*/ 6119677 h 6124353"/>
                <a:gd name="connsiteX19" fmla="*/ 3404617 w 5448098"/>
                <a:gd name="connsiteY19" fmla="*/ 6124353 h 6124353"/>
                <a:gd name="connsiteX20" fmla="*/ 3385511 w 5448098"/>
                <a:gd name="connsiteY20" fmla="*/ 6110919 h 6124353"/>
                <a:gd name="connsiteX21" fmla="*/ 3322497 w 5448098"/>
                <a:gd name="connsiteY21" fmla="*/ 5994988 h 6124353"/>
                <a:gd name="connsiteX22" fmla="*/ 3672234 w 5448098"/>
                <a:gd name="connsiteY22" fmla="*/ 5703166 h 6124353"/>
                <a:gd name="connsiteX23" fmla="*/ 3847102 w 5448098"/>
                <a:gd name="connsiteY23" fmla="*/ 5119522 h 6124353"/>
                <a:gd name="connsiteX24" fmla="*/ 3147629 w 5448098"/>
                <a:gd name="connsiteY24" fmla="*/ 3981416 h 6124353"/>
                <a:gd name="connsiteX25" fmla="*/ 3031050 w 5448098"/>
                <a:gd name="connsiteY25" fmla="*/ 3952233 h 6124353"/>
                <a:gd name="connsiteX26" fmla="*/ 2185853 w 5448098"/>
                <a:gd name="connsiteY26" fmla="*/ 5265433 h 6124353"/>
                <a:gd name="connsiteX27" fmla="*/ 2739603 w 5448098"/>
                <a:gd name="connsiteY27" fmla="*/ 5761530 h 6124353"/>
                <a:gd name="connsiteX28" fmla="*/ 2972761 w 5448098"/>
                <a:gd name="connsiteY28" fmla="*/ 5994988 h 6124353"/>
                <a:gd name="connsiteX29" fmla="*/ 2891304 w 5448098"/>
                <a:gd name="connsiteY29" fmla="*/ 6110919 h 6124353"/>
                <a:gd name="connsiteX30" fmla="*/ 2867402 w 5448098"/>
                <a:gd name="connsiteY30" fmla="*/ 6124353 h 6124353"/>
                <a:gd name="connsiteX31" fmla="*/ 38826 w 5448098"/>
                <a:gd name="connsiteY31" fmla="*/ 6124353 h 6124353"/>
                <a:gd name="connsiteX32" fmla="*/ 14060 w 5448098"/>
                <a:gd name="connsiteY32" fmla="*/ 6091597 h 6124353"/>
                <a:gd name="connsiteX33" fmla="*/ 0 w 5448098"/>
                <a:gd name="connsiteY33" fmla="*/ 6024170 h 6124353"/>
                <a:gd name="connsiteX34" fmla="*/ 349737 w 5448098"/>
                <a:gd name="connsiteY34" fmla="*/ 5732348 h 6124353"/>
                <a:gd name="connsiteX35" fmla="*/ 1457236 w 5448098"/>
                <a:gd name="connsiteY35" fmla="*/ 5090339 h 6124353"/>
                <a:gd name="connsiteX36" fmla="*/ 2768748 w 5448098"/>
                <a:gd name="connsiteY36" fmla="*/ 3514500 h 6124353"/>
                <a:gd name="connsiteX37" fmla="*/ 2768748 w 5448098"/>
                <a:gd name="connsiteY37" fmla="*/ 3339407 h 6124353"/>
                <a:gd name="connsiteX38" fmla="*/ 1544670 w 5448098"/>
                <a:gd name="connsiteY38" fmla="*/ 1238288 h 6124353"/>
                <a:gd name="connsiteX39" fmla="*/ 612039 w 5448098"/>
                <a:gd name="connsiteY39" fmla="*/ 450369 h 6124353"/>
                <a:gd name="connsiteX40" fmla="*/ 145724 w 5448098"/>
                <a:gd name="connsiteY40" fmla="*/ 129365 h 6124353"/>
                <a:gd name="connsiteX41" fmla="*/ 189896 w 5448098"/>
                <a:gd name="connsiteY41" fmla="*/ 31331 h 6124353"/>
                <a:gd name="connsiteX42" fmla="*/ 228775 w 5448098"/>
                <a:gd name="connsiteY42" fmla="*/ 0 h 6124353"/>
                <a:gd name="connsiteX0" fmla="*/ 228775 w 5449405"/>
                <a:gd name="connsiteY0" fmla="*/ 0 h 6124353"/>
                <a:gd name="connsiteX1" fmla="*/ 3674256 w 5449405"/>
                <a:gd name="connsiteY1" fmla="*/ 0 h 6124353"/>
                <a:gd name="connsiteX2" fmla="*/ 3679520 w 5449405"/>
                <a:gd name="connsiteY2" fmla="*/ 1693 h 6124353"/>
                <a:gd name="connsiteX3" fmla="*/ 3788812 w 5449405"/>
                <a:gd name="connsiteY3" fmla="*/ 158547 h 6124353"/>
                <a:gd name="connsiteX4" fmla="*/ 3526510 w 5449405"/>
                <a:gd name="connsiteY4" fmla="*/ 421187 h 6124353"/>
                <a:gd name="connsiteX5" fmla="*/ 3264208 w 5449405"/>
                <a:gd name="connsiteY5" fmla="*/ 683827 h 6124353"/>
                <a:gd name="connsiteX6" fmla="*/ 3992825 w 5449405"/>
                <a:gd name="connsiteY6" fmla="*/ 1967844 h 6124353"/>
                <a:gd name="connsiteX7" fmla="*/ 4109404 w 5449405"/>
                <a:gd name="connsiteY7" fmla="*/ 1967844 h 6124353"/>
                <a:gd name="connsiteX8" fmla="*/ 4838022 w 5449405"/>
                <a:gd name="connsiteY8" fmla="*/ 975649 h 6124353"/>
                <a:gd name="connsiteX9" fmla="*/ 4663154 w 5449405"/>
                <a:gd name="connsiteY9" fmla="*/ 450369 h 6124353"/>
                <a:gd name="connsiteX10" fmla="*/ 4196838 w 5449405"/>
                <a:gd name="connsiteY10" fmla="*/ 158547 h 6124353"/>
                <a:gd name="connsiteX11" fmla="*/ 4302488 w 5449405"/>
                <a:gd name="connsiteY11" fmla="*/ 12636 h 6124353"/>
                <a:gd name="connsiteX12" fmla="*/ 4332963 w 5449405"/>
                <a:gd name="connsiteY12" fmla="*/ 0 h 6124353"/>
                <a:gd name="connsiteX13" fmla="*/ 5445337 w 5449405"/>
                <a:gd name="connsiteY13" fmla="*/ 1 h 6124353"/>
                <a:gd name="connsiteX14" fmla="*/ 5447937 w 5449405"/>
                <a:gd name="connsiteY14" fmla="*/ 1163481 h 6124353"/>
                <a:gd name="connsiteX15" fmla="*/ 4371706 w 5449405"/>
                <a:gd name="connsiteY15" fmla="*/ 2376394 h 6124353"/>
                <a:gd name="connsiteX16" fmla="*/ 4342562 w 5449405"/>
                <a:gd name="connsiteY16" fmla="*/ 2493123 h 6124353"/>
                <a:gd name="connsiteX17" fmla="*/ 5437790 w 5449405"/>
                <a:gd name="connsiteY17" fmla="*/ 4318625 h 6124353"/>
                <a:gd name="connsiteX18" fmla="*/ 5445241 w 5449405"/>
                <a:gd name="connsiteY18" fmla="*/ 6111184 h 6124353"/>
                <a:gd name="connsiteX19" fmla="*/ 3404617 w 5449405"/>
                <a:gd name="connsiteY19" fmla="*/ 6124353 h 6124353"/>
                <a:gd name="connsiteX20" fmla="*/ 3385511 w 5449405"/>
                <a:gd name="connsiteY20" fmla="*/ 6110919 h 6124353"/>
                <a:gd name="connsiteX21" fmla="*/ 3322497 w 5449405"/>
                <a:gd name="connsiteY21" fmla="*/ 5994988 h 6124353"/>
                <a:gd name="connsiteX22" fmla="*/ 3672234 w 5449405"/>
                <a:gd name="connsiteY22" fmla="*/ 5703166 h 6124353"/>
                <a:gd name="connsiteX23" fmla="*/ 3847102 w 5449405"/>
                <a:gd name="connsiteY23" fmla="*/ 5119522 h 6124353"/>
                <a:gd name="connsiteX24" fmla="*/ 3147629 w 5449405"/>
                <a:gd name="connsiteY24" fmla="*/ 3981416 h 6124353"/>
                <a:gd name="connsiteX25" fmla="*/ 3031050 w 5449405"/>
                <a:gd name="connsiteY25" fmla="*/ 3952233 h 6124353"/>
                <a:gd name="connsiteX26" fmla="*/ 2185853 w 5449405"/>
                <a:gd name="connsiteY26" fmla="*/ 5265433 h 6124353"/>
                <a:gd name="connsiteX27" fmla="*/ 2739603 w 5449405"/>
                <a:gd name="connsiteY27" fmla="*/ 5761530 h 6124353"/>
                <a:gd name="connsiteX28" fmla="*/ 2972761 w 5449405"/>
                <a:gd name="connsiteY28" fmla="*/ 5994988 h 6124353"/>
                <a:gd name="connsiteX29" fmla="*/ 2891304 w 5449405"/>
                <a:gd name="connsiteY29" fmla="*/ 6110919 h 6124353"/>
                <a:gd name="connsiteX30" fmla="*/ 2867402 w 5449405"/>
                <a:gd name="connsiteY30" fmla="*/ 6124353 h 6124353"/>
                <a:gd name="connsiteX31" fmla="*/ 38826 w 5449405"/>
                <a:gd name="connsiteY31" fmla="*/ 6124353 h 6124353"/>
                <a:gd name="connsiteX32" fmla="*/ 14060 w 5449405"/>
                <a:gd name="connsiteY32" fmla="*/ 6091597 h 6124353"/>
                <a:gd name="connsiteX33" fmla="*/ 0 w 5449405"/>
                <a:gd name="connsiteY33" fmla="*/ 6024170 h 6124353"/>
                <a:gd name="connsiteX34" fmla="*/ 349737 w 5449405"/>
                <a:gd name="connsiteY34" fmla="*/ 5732348 h 6124353"/>
                <a:gd name="connsiteX35" fmla="*/ 1457236 w 5449405"/>
                <a:gd name="connsiteY35" fmla="*/ 5090339 h 6124353"/>
                <a:gd name="connsiteX36" fmla="*/ 2768748 w 5449405"/>
                <a:gd name="connsiteY36" fmla="*/ 3514500 h 6124353"/>
                <a:gd name="connsiteX37" fmla="*/ 2768748 w 5449405"/>
                <a:gd name="connsiteY37" fmla="*/ 3339407 h 6124353"/>
                <a:gd name="connsiteX38" fmla="*/ 1544670 w 5449405"/>
                <a:gd name="connsiteY38" fmla="*/ 1238288 h 6124353"/>
                <a:gd name="connsiteX39" fmla="*/ 612039 w 5449405"/>
                <a:gd name="connsiteY39" fmla="*/ 450369 h 6124353"/>
                <a:gd name="connsiteX40" fmla="*/ 145724 w 5449405"/>
                <a:gd name="connsiteY40" fmla="*/ 129365 h 6124353"/>
                <a:gd name="connsiteX41" fmla="*/ 189896 w 5449405"/>
                <a:gd name="connsiteY41" fmla="*/ 31331 h 6124353"/>
                <a:gd name="connsiteX42" fmla="*/ 228775 w 5449405"/>
                <a:gd name="connsiteY42" fmla="*/ 0 h 6124353"/>
                <a:gd name="connsiteX0" fmla="*/ 228775 w 5448636"/>
                <a:gd name="connsiteY0" fmla="*/ 0 h 6124353"/>
                <a:gd name="connsiteX1" fmla="*/ 3674256 w 5448636"/>
                <a:gd name="connsiteY1" fmla="*/ 0 h 6124353"/>
                <a:gd name="connsiteX2" fmla="*/ 3679520 w 5448636"/>
                <a:gd name="connsiteY2" fmla="*/ 1693 h 6124353"/>
                <a:gd name="connsiteX3" fmla="*/ 3788812 w 5448636"/>
                <a:gd name="connsiteY3" fmla="*/ 158547 h 6124353"/>
                <a:gd name="connsiteX4" fmla="*/ 3526510 w 5448636"/>
                <a:gd name="connsiteY4" fmla="*/ 421187 h 6124353"/>
                <a:gd name="connsiteX5" fmla="*/ 3264208 w 5448636"/>
                <a:gd name="connsiteY5" fmla="*/ 683827 h 6124353"/>
                <a:gd name="connsiteX6" fmla="*/ 3992825 w 5448636"/>
                <a:gd name="connsiteY6" fmla="*/ 1967844 h 6124353"/>
                <a:gd name="connsiteX7" fmla="*/ 4109404 w 5448636"/>
                <a:gd name="connsiteY7" fmla="*/ 1967844 h 6124353"/>
                <a:gd name="connsiteX8" fmla="*/ 4838022 w 5448636"/>
                <a:gd name="connsiteY8" fmla="*/ 975649 h 6124353"/>
                <a:gd name="connsiteX9" fmla="*/ 4663154 w 5448636"/>
                <a:gd name="connsiteY9" fmla="*/ 450369 h 6124353"/>
                <a:gd name="connsiteX10" fmla="*/ 4196838 w 5448636"/>
                <a:gd name="connsiteY10" fmla="*/ 158547 h 6124353"/>
                <a:gd name="connsiteX11" fmla="*/ 4302488 w 5448636"/>
                <a:gd name="connsiteY11" fmla="*/ 12636 h 6124353"/>
                <a:gd name="connsiteX12" fmla="*/ 4332963 w 5448636"/>
                <a:gd name="connsiteY12" fmla="*/ 0 h 6124353"/>
                <a:gd name="connsiteX13" fmla="*/ 5445337 w 5448636"/>
                <a:gd name="connsiteY13" fmla="*/ 1 h 6124353"/>
                <a:gd name="connsiteX14" fmla="*/ 5447937 w 5448636"/>
                <a:gd name="connsiteY14" fmla="*/ 1163481 h 6124353"/>
                <a:gd name="connsiteX15" fmla="*/ 4371706 w 5448636"/>
                <a:gd name="connsiteY15" fmla="*/ 2376394 h 6124353"/>
                <a:gd name="connsiteX16" fmla="*/ 4342562 w 5448636"/>
                <a:gd name="connsiteY16" fmla="*/ 2493123 h 6124353"/>
                <a:gd name="connsiteX17" fmla="*/ 5437790 w 5448636"/>
                <a:gd name="connsiteY17" fmla="*/ 4318625 h 6124353"/>
                <a:gd name="connsiteX18" fmla="*/ 5444179 w 5448636"/>
                <a:gd name="connsiteY18" fmla="*/ 6111184 h 6124353"/>
                <a:gd name="connsiteX19" fmla="*/ 3404617 w 5448636"/>
                <a:gd name="connsiteY19" fmla="*/ 6124353 h 6124353"/>
                <a:gd name="connsiteX20" fmla="*/ 3385511 w 5448636"/>
                <a:gd name="connsiteY20" fmla="*/ 6110919 h 6124353"/>
                <a:gd name="connsiteX21" fmla="*/ 3322497 w 5448636"/>
                <a:gd name="connsiteY21" fmla="*/ 5994988 h 6124353"/>
                <a:gd name="connsiteX22" fmla="*/ 3672234 w 5448636"/>
                <a:gd name="connsiteY22" fmla="*/ 5703166 h 6124353"/>
                <a:gd name="connsiteX23" fmla="*/ 3847102 w 5448636"/>
                <a:gd name="connsiteY23" fmla="*/ 5119522 h 6124353"/>
                <a:gd name="connsiteX24" fmla="*/ 3147629 w 5448636"/>
                <a:gd name="connsiteY24" fmla="*/ 3981416 h 6124353"/>
                <a:gd name="connsiteX25" fmla="*/ 3031050 w 5448636"/>
                <a:gd name="connsiteY25" fmla="*/ 3952233 h 6124353"/>
                <a:gd name="connsiteX26" fmla="*/ 2185853 w 5448636"/>
                <a:gd name="connsiteY26" fmla="*/ 5265433 h 6124353"/>
                <a:gd name="connsiteX27" fmla="*/ 2739603 w 5448636"/>
                <a:gd name="connsiteY27" fmla="*/ 5761530 h 6124353"/>
                <a:gd name="connsiteX28" fmla="*/ 2972761 w 5448636"/>
                <a:gd name="connsiteY28" fmla="*/ 5994988 h 6124353"/>
                <a:gd name="connsiteX29" fmla="*/ 2891304 w 5448636"/>
                <a:gd name="connsiteY29" fmla="*/ 6110919 h 6124353"/>
                <a:gd name="connsiteX30" fmla="*/ 2867402 w 5448636"/>
                <a:gd name="connsiteY30" fmla="*/ 6124353 h 6124353"/>
                <a:gd name="connsiteX31" fmla="*/ 38826 w 5448636"/>
                <a:gd name="connsiteY31" fmla="*/ 6124353 h 6124353"/>
                <a:gd name="connsiteX32" fmla="*/ 14060 w 5448636"/>
                <a:gd name="connsiteY32" fmla="*/ 6091597 h 6124353"/>
                <a:gd name="connsiteX33" fmla="*/ 0 w 5448636"/>
                <a:gd name="connsiteY33" fmla="*/ 6024170 h 6124353"/>
                <a:gd name="connsiteX34" fmla="*/ 349737 w 5448636"/>
                <a:gd name="connsiteY34" fmla="*/ 5732348 h 6124353"/>
                <a:gd name="connsiteX35" fmla="*/ 1457236 w 5448636"/>
                <a:gd name="connsiteY35" fmla="*/ 5090339 h 6124353"/>
                <a:gd name="connsiteX36" fmla="*/ 2768748 w 5448636"/>
                <a:gd name="connsiteY36" fmla="*/ 3514500 h 6124353"/>
                <a:gd name="connsiteX37" fmla="*/ 2768748 w 5448636"/>
                <a:gd name="connsiteY37" fmla="*/ 3339407 h 6124353"/>
                <a:gd name="connsiteX38" fmla="*/ 1544670 w 5448636"/>
                <a:gd name="connsiteY38" fmla="*/ 1238288 h 6124353"/>
                <a:gd name="connsiteX39" fmla="*/ 612039 w 5448636"/>
                <a:gd name="connsiteY39" fmla="*/ 450369 h 6124353"/>
                <a:gd name="connsiteX40" fmla="*/ 145724 w 5448636"/>
                <a:gd name="connsiteY40" fmla="*/ 129365 h 6124353"/>
                <a:gd name="connsiteX41" fmla="*/ 189896 w 5448636"/>
                <a:gd name="connsiteY41" fmla="*/ 31331 h 6124353"/>
                <a:gd name="connsiteX42" fmla="*/ 228775 w 5448636"/>
                <a:gd name="connsiteY42" fmla="*/ 0 h 6124353"/>
                <a:gd name="connsiteX0" fmla="*/ 228775 w 5448637"/>
                <a:gd name="connsiteY0" fmla="*/ 0 h 6124353"/>
                <a:gd name="connsiteX1" fmla="*/ 3674256 w 5448637"/>
                <a:gd name="connsiteY1" fmla="*/ 0 h 6124353"/>
                <a:gd name="connsiteX2" fmla="*/ 3679520 w 5448637"/>
                <a:gd name="connsiteY2" fmla="*/ 1693 h 6124353"/>
                <a:gd name="connsiteX3" fmla="*/ 3788812 w 5448637"/>
                <a:gd name="connsiteY3" fmla="*/ 158547 h 6124353"/>
                <a:gd name="connsiteX4" fmla="*/ 3526510 w 5448637"/>
                <a:gd name="connsiteY4" fmla="*/ 421187 h 6124353"/>
                <a:gd name="connsiteX5" fmla="*/ 3264208 w 5448637"/>
                <a:gd name="connsiteY5" fmla="*/ 683827 h 6124353"/>
                <a:gd name="connsiteX6" fmla="*/ 3992825 w 5448637"/>
                <a:gd name="connsiteY6" fmla="*/ 1967844 h 6124353"/>
                <a:gd name="connsiteX7" fmla="*/ 4109404 w 5448637"/>
                <a:gd name="connsiteY7" fmla="*/ 1967844 h 6124353"/>
                <a:gd name="connsiteX8" fmla="*/ 4838022 w 5448637"/>
                <a:gd name="connsiteY8" fmla="*/ 975649 h 6124353"/>
                <a:gd name="connsiteX9" fmla="*/ 4663154 w 5448637"/>
                <a:gd name="connsiteY9" fmla="*/ 450369 h 6124353"/>
                <a:gd name="connsiteX10" fmla="*/ 4196838 w 5448637"/>
                <a:gd name="connsiteY10" fmla="*/ 158547 h 6124353"/>
                <a:gd name="connsiteX11" fmla="*/ 4302488 w 5448637"/>
                <a:gd name="connsiteY11" fmla="*/ 12636 h 6124353"/>
                <a:gd name="connsiteX12" fmla="*/ 4332963 w 5448637"/>
                <a:gd name="connsiteY12" fmla="*/ 0 h 6124353"/>
                <a:gd name="connsiteX13" fmla="*/ 5445337 w 5448637"/>
                <a:gd name="connsiteY13" fmla="*/ 1 h 6124353"/>
                <a:gd name="connsiteX14" fmla="*/ 5447937 w 5448637"/>
                <a:gd name="connsiteY14" fmla="*/ 1163481 h 6124353"/>
                <a:gd name="connsiteX15" fmla="*/ 4371706 w 5448637"/>
                <a:gd name="connsiteY15" fmla="*/ 2376394 h 6124353"/>
                <a:gd name="connsiteX16" fmla="*/ 4342562 w 5448637"/>
                <a:gd name="connsiteY16" fmla="*/ 2493123 h 6124353"/>
                <a:gd name="connsiteX17" fmla="*/ 5437790 w 5448637"/>
                <a:gd name="connsiteY17" fmla="*/ 4318625 h 6124353"/>
                <a:gd name="connsiteX18" fmla="*/ 5444180 w 5448637"/>
                <a:gd name="connsiteY18" fmla="*/ 6092075 h 6124353"/>
                <a:gd name="connsiteX19" fmla="*/ 3404617 w 5448637"/>
                <a:gd name="connsiteY19" fmla="*/ 6124353 h 6124353"/>
                <a:gd name="connsiteX20" fmla="*/ 3385511 w 5448637"/>
                <a:gd name="connsiteY20" fmla="*/ 6110919 h 6124353"/>
                <a:gd name="connsiteX21" fmla="*/ 3322497 w 5448637"/>
                <a:gd name="connsiteY21" fmla="*/ 5994988 h 6124353"/>
                <a:gd name="connsiteX22" fmla="*/ 3672234 w 5448637"/>
                <a:gd name="connsiteY22" fmla="*/ 5703166 h 6124353"/>
                <a:gd name="connsiteX23" fmla="*/ 3847102 w 5448637"/>
                <a:gd name="connsiteY23" fmla="*/ 5119522 h 6124353"/>
                <a:gd name="connsiteX24" fmla="*/ 3147629 w 5448637"/>
                <a:gd name="connsiteY24" fmla="*/ 3981416 h 6124353"/>
                <a:gd name="connsiteX25" fmla="*/ 3031050 w 5448637"/>
                <a:gd name="connsiteY25" fmla="*/ 3952233 h 6124353"/>
                <a:gd name="connsiteX26" fmla="*/ 2185853 w 5448637"/>
                <a:gd name="connsiteY26" fmla="*/ 5265433 h 6124353"/>
                <a:gd name="connsiteX27" fmla="*/ 2739603 w 5448637"/>
                <a:gd name="connsiteY27" fmla="*/ 5761530 h 6124353"/>
                <a:gd name="connsiteX28" fmla="*/ 2972761 w 5448637"/>
                <a:gd name="connsiteY28" fmla="*/ 5994988 h 6124353"/>
                <a:gd name="connsiteX29" fmla="*/ 2891304 w 5448637"/>
                <a:gd name="connsiteY29" fmla="*/ 6110919 h 6124353"/>
                <a:gd name="connsiteX30" fmla="*/ 2867402 w 5448637"/>
                <a:gd name="connsiteY30" fmla="*/ 6124353 h 6124353"/>
                <a:gd name="connsiteX31" fmla="*/ 38826 w 5448637"/>
                <a:gd name="connsiteY31" fmla="*/ 6124353 h 6124353"/>
                <a:gd name="connsiteX32" fmla="*/ 14060 w 5448637"/>
                <a:gd name="connsiteY32" fmla="*/ 6091597 h 6124353"/>
                <a:gd name="connsiteX33" fmla="*/ 0 w 5448637"/>
                <a:gd name="connsiteY33" fmla="*/ 6024170 h 6124353"/>
                <a:gd name="connsiteX34" fmla="*/ 349737 w 5448637"/>
                <a:gd name="connsiteY34" fmla="*/ 5732348 h 6124353"/>
                <a:gd name="connsiteX35" fmla="*/ 1457236 w 5448637"/>
                <a:gd name="connsiteY35" fmla="*/ 5090339 h 6124353"/>
                <a:gd name="connsiteX36" fmla="*/ 2768748 w 5448637"/>
                <a:gd name="connsiteY36" fmla="*/ 3514500 h 6124353"/>
                <a:gd name="connsiteX37" fmla="*/ 2768748 w 5448637"/>
                <a:gd name="connsiteY37" fmla="*/ 3339407 h 6124353"/>
                <a:gd name="connsiteX38" fmla="*/ 1544670 w 5448637"/>
                <a:gd name="connsiteY38" fmla="*/ 1238288 h 6124353"/>
                <a:gd name="connsiteX39" fmla="*/ 612039 w 5448637"/>
                <a:gd name="connsiteY39" fmla="*/ 450369 h 6124353"/>
                <a:gd name="connsiteX40" fmla="*/ 145724 w 5448637"/>
                <a:gd name="connsiteY40" fmla="*/ 129365 h 6124353"/>
                <a:gd name="connsiteX41" fmla="*/ 189896 w 5448637"/>
                <a:gd name="connsiteY41" fmla="*/ 31331 h 6124353"/>
                <a:gd name="connsiteX42" fmla="*/ 228775 w 5448637"/>
                <a:gd name="connsiteY42" fmla="*/ 0 h 6124353"/>
                <a:gd name="connsiteX0" fmla="*/ 228775 w 5448638"/>
                <a:gd name="connsiteY0" fmla="*/ 0 h 6124353"/>
                <a:gd name="connsiteX1" fmla="*/ 3674256 w 5448638"/>
                <a:gd name="connsiteY1" fmla="*/ 0 h 6124353"/>
                <a:gd name="connsiteX2" fmla="*/ 3679520 w 5448638"/>
                <a:gd name="connsiteY2" fmla="*/ 1693 h 6124353"/>
                <a:gd name="connsiteX3" fmla="*/ 3788812 w 5448638"/>
                <a:gd name="connsiteY3" fmla="*/ 158547 h 6124353"/>
                <a:gd name="connsiteX4" fmla="*/ 3526510 w 5448638"/>
                <a:gd name="connsiteY4" fmla="*/ 421187 h 6124353"/>
                <a:gd name="connsiteX5" fmla="*/ 3264208 w 5448638"/>
                <a:gd name="connsiteY5" fmla="*/ 683827 h 6124353"/>
                <a:gd name="connsiteX6" fmla="*/ 3992825 w 5448638"/>
                <a:gd name="connsiteY6" fmla="*/ 1967844 h 6124353"/>
                <a:gd name="connsiteX7" fmla="*/ 4109404 w 5448638"/>
                <a:gd name="connsiteY7" fmla="*/ 1967844 h 6124353"/>
                <a:gd name="connsiteX8" fmla="*/ 4838022 w 5448638"/>
                <a:gd name="connsiteY8" fmla="*/ 975649 h 6124353"/>
                <a:gd name="connsiteX9" fmla="*/ 4663154 w 5448638"/>
                <a:gd name="connsiteY9" fmla="*/ 450369 h 6124353"/>
                <a:gd name="connsiteX10" fmla="*/ 4196838 w 5448638"/>
                <a:gd name="connsiteY10" fmla="*/ 158547 h 6124353"/>
                <a:gd name="connsiteX11" fmla="*/ 4302488 w 5448638"/>
                <a:gd name="connsiteY11" fmla="*/ 12636 h 6124353"/>
                <a:gd name="connsiteX12" fmla="*/ 4332963 w 5448638"/>
                <a:gd name="connsiteY12" fmla="*/ 0 h 6124353"/>
                <a:gd name="connsiteX13" fmla="*/ 5445337 w 5448638"/>
                <a:gd name="connsiteY13" fmla="*/ 1 h 6124353"/>
                <a:gd name="connsiteX14" fmla="*/ 5447937 w 5448638"/>
                <a:gd name="connsiteY14" fmla="*/ 1163481 h 6124353"/>
                <a:gd name="connsiteX15" fmla="*/ 4371706 w 5448638"/>
                <a:gd name="connsiteY15" fmla="*/ 2376394 h 6124353"/>
                <a:gd name="connsiteX16" fmla="*/ 4342562 w 5448638"/>
                <a:gd name="connsiteY16" fmla="*/ 2493123 h 6124353"/>
                <a:gd name="connsiteX17" fmla="*/ 5437790 w 5448638"/>
                <a:gd name="connsiteY17" fmla="*/ 4318625 h 6124353"/>
                <a:gd name="connsiteX18" fmla="*/ 5444181 w 5448638"/>
                <a:gd name="connsiteY18" fmla="*/ 6115430 h 6124353"/>
                <a:gd name="connsiteX19" fmla="*/ 3404617 w 5448638"/>
                <a:gd name="connsiteY19" fmla="*/ 6124353 h 6124353"/>
                <a:gd name="connsiteX20" fmla="*/ 3385511 w 5448638"/>
                <a:gd name="connsiteY20" fmla="*/ 6110919 h 6124353"/>
                <a:gd name="connsiteX21" fmla="*/ 3322497 w 5448638"/>
                <a:gd name="connsiteY21" fmla="*/ 5994988 h 6124353"/>
                <a:gd name="connsiteX22" fmla="*/ 3672234 w 5448638"/>
                <a:gd name="connsiteY22" fmla="*/ 5703166 h 6124353"/>
                <a:gd name="connsiteX23" fmla="*/ 3847102 w 5448638"/>
                <a:gd name="connsiteY23" fmla="*/ 5119522 h 6124353"/>
                <a:gd name="connsiteX24" fmla="*/ 3147629 w 5448638"/>
                <a:gd name="connsiteY24" fmla="*/ 3981416 h 6124353"/>
                <a:gd name="connsiteX25" fmla="*/ 3031050 w 5448638"/>
                <a:gd name="connsiteY25" fmla="*/ 3952233 h 6124353"/>
                <a:gd name="connsiteX26" fmla="*/ 2185853 w 5448638"/>
                <a:gd name="connsiteY26" fmla="*/ 5265433 h 6124353"/>
                <a:gd name="connsiteX27" fmla="*/ 2739603 w 5448638"/>
                <a:gd name="connsiteY27" fmla="*/ 5761530 h 6124353"/>
                <a:gd name="connsiteX28" fmla="*/ 2972761 w 5448638"/>
                <a:gd name="connsiteY28" fmla="*/ 5994988 h 6124353"/>
                <a:gd name="connsiteX29" fmla="*/ 2891304 w 5448638"/>
                <a:gd name="connsiteY29" fmla="*/ 6110919 h 6124353"/>
                <a:gd name="connsiteX30" fmla="*/ 2867402 w 5448638"/>
                <a:gd name="connsiteY30" fmla="*/ 6124353 h 6124353"/>
                <a:gd name="connsiteX31" fmla="*/ 38826 w 5448638"/>
                <a:gd name="connsiteY31" fmla="*/ 6124353 h 6124353"/>
                <a:gd name="connsiteX32" fmla="*/ 14060 w 5448638"/>
                <a:gd name="connsiteY32" fmla="*/ 6091597 h 6124353"/>
                <a:gd name="connsiteX33" fmla="*/ 0 w 5448638"/>
                <a:gd name="connsiteY33" fmla="*/ 6024170 h 6124353"/>
                <a:gd name="connsiteX34" fmla="*/ 349737 w 5448638"/>
                <a:gd name="connsiteY34" fmla="*/ 5732348 h 6124353"/>
                <a:gd name="connsiteX35" fmla="*/ 1457236 w 5448638"/>
                <a:gd name="connsiteY35" fmla="*/ 5090339 h 6124353"/>
                <a:gd name="connsiteX36" fmla="*/ 2768748 w 5448638"/>
                <a:gd name="connsiteY36" fmla="*/ 3514500 h 6124353"/>
                <a:gd name="connsiteX37" fmla="*/ 2768748 w 5448638"/>
                <a:gd name="connsiteY37" fmla="*/ 3339407 h 6124353"/>
                <a:gd name="connsiteX38" fmla="*/ 1544670 w 5448638"/>
                <a:gd name="connsiteY38" fmla="*/ 1238288 h 6124353"/>
                <a:gd name="connsiteX39" fmla="*/ 612039 w 5448638"/>
                <a:gd name="connsiteY39" fmla="*/ 450369 h 6124353"/>
                <a:gd name="connsiteX40" fmla="*/ 145724 w 5448638"/>
                <a:gd name="connsiteY40" fmla="*/ 129365 h 6124353"/>
                <a:gd name="connsiteX41" fmla="*/ 189896 w 5448638"/>
                <a:gd name="connsiteY41" fmla="*/ 31331 h 6124353"/>
                <a:gd name="connsiteX42" fmla="*/ 228775 w 5448638"/>
                <a:gd name="connsiteY42" fmla="*/ 0 h 6124353"/>
                <a:gd name="connsiteX0" fmla="*/ 228775 w 5448098"/>
                <a:gd name="connsiteY0" fmla="*/ 0 h 6124353"/>
                <a:gd name="connsiteX1" fmla="*/ 3674256 w 5448098"/>
                <a:gd name="connsiteY1" fmla="*/ 0 h 6124353"/>
                <a:gd name="connsiteX2" fmla="*/ 3679520 w 5448098"/>
                <a:gd name="connsiteY2" fmla="*/ 1693 h 6124353"/>
                <a:gd name="connsiteX3" fmla="*/ 3788812 w 5448098"/>
                <a:gd name="connsiteY3" fmla="*/ 158547 h 6124353"/>
                <a:gd name="connsiteX4" fmla="*/ 3526510 w 5448098"/>
                <a:gd name="connsiteY4" fmla="*/ 421187 h 6124353"/>
                <a:gd name="connsiteX5" fmla="*/ 3264208 w 5448098"/>
                <a:gd name="connsiteY5" fmla="*/ 683827 h 6124353"/>
                <a:gd name="connsiteX6" fmla="*/ 3992825 w 5448098"/>
                <a:gd name="connsiteY6" fmla="*/ 1967844 h 6124353"/>
                <a:gd name="connsiteX7" fmla="*/ 4109404 w 5448098"/>
                <a:gd name="connsiteY7" fmla="*/ 1967844 h 6124353"/>
                <a:gd name="connsiteX8" fmla="*/ 4838022 w 5448098"/>
                <a:gd name="connsiteY8" fmla="*/ 975649 h 6124353"/>
                <a:gd name="connsiteX9" fmla="*/ 4663154 w 5448098"/>
                <a:gd name="connsiteY9" fmla="*/ 450369 h 6124353"/>
                <a:gd name="connsiteX10" fmla="*/ 4196838 w 5448098"/>
                <a:gd name="connsiteY10" fmla="*/ 158547 h 6124353"/>
                <a:gd name="connsiteX11" fmla="*/ 4302488 w 5448098"/>
                <a:gd name="connsiteY11" fmla="*/ 12636 h 6124353"/>
                <a:gd name="connsiteX12" fmla="*/ 4332963 w 5448098"/>
                <a:gd name="connsiteY12" fmla="*/ 0 h 6124353"/>
                <a:gd name="connsiteX13" fmla="*/ 5445337 w 5448098"/>
                <a:gd name="connsiteY13" fmla="*/ 1 h 6124353"/>
                <a:gd name="connsiteX14" fmla="*/ 5447937 w 5448098"/>
                <a:gd name="connsiteY14" fmla="*/ 1163481 h 6124353"/>
                <a:gd name="connsiteX15" fmla="*/ 4371706 w 5448098"/>
                <a:gd name="connsiteY15" fmla="*/ 2376394 h 6124353"/>
                <a:gd name="connsiteX16" fmla="*/ 4342562 w 5448098"/>
                <a:gd name="connsiteY16" fmla="*/ 2493123 h 6124353"/>
                <a:gd name="connsiteX17" fmla="*/ 5437790 w 5448098"/>
                <a:gd name="connsiteY17" fmla="*/ 4318625 h 6124353"/>
                <a:gd name="connsiteX18" fmla="*/ 5444181 w 5448098"/>
                <a:gd name="connsiteY18" fmla="*/ 6115430 h 6124353"/>
                <a:gd name="connsiteX19" fmla="*/ 3404617 w 5448098"/>
                <a:gd name="connsiteY19" fmla="*/ 6124353 h 6124353"/>
                <a:gd name="connsiteX20" fmla="*/ 3385511 w 5448098"/>
                <a:gd name="connsiteY20" fmla="*/ 6110919 h 6124353"/>
                <a:gd name="connsiteX21" fmla="*/ 3322497 w 5448098"/>
                <a:gd name="connsiteY21" fmla="*/ 5994988 h 6124353"/>
                <a:gd name="connsiteX22" fmla="*/ 3672234 w 5448098"/>
                <a:gd name="connsiteY22" fmla="*/ 5703166 h 6124353"/>
                <a:gd name="connsiteX23" fmla="*/ 3847102 w 5448098"/>
                <a:gd name="connsiteY23" fmla="*/ 5119522 h 6124353"/>
                <a:gd name="connsiteX24" fmla="*/ 3147629 w 5448098"/>
                <a:gd name="connsiteY24" fmla="*/ 3981416 h 6124353"/>
                <a:gd name="connsiteX25" fmla="*/ 3031050 w 5448098"/>
                <a:gd name="connsiteY25" fmla="*/ 3952233 h 6124353"/>
                <a:gd name="connsiteX26" fmla="*/ 2185853 w 5448098"/>
                <a:gd name="connsiteY26" fmla="*/ 5265433 h 6124353"/>
                <a:gd name="connsiteX27" fmla="*/ 2739603 w 5448098"/>
                <a:gd name="connsiteY27" fmla="*/ 5761530 h 6124353"/>
                <a:gd name="connsiteX28" fmla="*/ 2972761 w 5448098"/>
                <a:gd name="connsiteY28" fmla="*/ 5994988 h 6124353"/>
                <a:gd name="connsiteX29" fmla="*/ 2891304 w 5448098"/>
                <a:gd name="connsiteY29" fmla="*/ 6110919 h 6124353"/>
                <a:gd name="connsiteX30" fmla="*/ 2867402 w 5448098"/>
                <a:gd name="connsiteY30" fmla="*/ 6124353 h 6124353"/>
                <a:gd name="connsiteX31" fmla="*/ 38826 w 5448098"/>
                <a:gd name="connsiteY31" fmla="*/ 6124353 h 6124353"/>
                <a:gd name="connsiteX32" fmla="*/ 14060 w 5448098"/>
                <a:gd name="connsiteY32" fmla="*/ 6091597 h 6124353"/>
                <a:gd name="connsiteX33" fmla="*/ 0 w 5448098"/>
                <a:gd name="connsiteY33" fmla="*/ 6024170 h 6124353"/>
                <a:gd name="connsiteX34" fmla="*/ 349737 w 5448098"/>
                <a:gd name="connsiteY34" fmla="*/ 5732348 h 6124353"/>
                <a:gd name="connsiteX35" fmla="*/ 1457236 w 5448098"/>
                <a:gd name="connsiteY35" fmla="*/ 5090339 h 6124353"/>
                <a:gd name="connsiteX36" fmla="*/ 2768748 w 5448098"/>
                <a:gd name="connsiteY36" fmla="*/ 3514500 h 6124353"/>
                <a:gd name="connsiteX37" fmla="*/ 2768748 w 5448098"/>
                <a:gd name="connsiteY37" fmla="*/ 3339407 h 6124353"/>
                <a:gd name="connsiteX38" fmla="*/ 1544670 w 5448098"/>
                <a:gd name="connsiteY38" fmla="*/ 1238288 h 6124353"/>
                <a:gd name="connsiteX39" fmla="*/ 612039 w 5448098"/>
                <a:gd name="connsiteY39" fmla="*/ 450369 h 6124353"/>
                <a:gd name="connsiteX40" fmla="*/ 145724 w 5448098"/>
                <a:gd name="connsiteY40" fmla="*/ 129365 h 6124353"/>
                <a:gd name="connsiteX41" fmla="*/ 189896 w 5448098"/>
                <a:gd name="connsiteY41" fmla="*/ 31331 h 6124353"/>
                <a:gd name="connsiteX42" fmla="*/ 228775 w 5448098"/>
                <a:gd name="connsiteY42" fmla="*/ 0 h 6124353"/>
                <a:gd name="connsiteX0" fmla="*/ 228775 w 5449788"/>
                <a:gd name="connsiteY0" fmla="*/ 0 h 6124353"/>
                <a:gd name="connsiteX1" fmla="*/ 3674256 w 5449788"/>
                <a:gd name="connsiteY1" fmla="*/ 0 h 6124353"/>
                <a:gd name="connsiteX2" fmla="*/ 3679520 w 5449788"/>
                <a:gd name="connsiteY2" fmla="*/ 1693 h 6124353"/>
                <a:gd name="connsiteX3" fmla="*/ 3788812 w 5449788"/>
                <a:gd name="connsiteY3" fmla="*/ 158547 h 6124353"/>
                <a:gd name="connsiteX4" fmla="*/ 3526510 w 5449788"/>
                <a:gd name="connsiteY4" fmla="*/ 421187 h 6124353"/>
                <a:gd name="connsiteX5" fmla="*/ 3264208 w 5449788"/>
                <a:gd name="connsiteY5" fmla="*/ 683827 h 6124353"/>
                <a:gd name="connsiteX6" fmla="*/ 3992825 w 5449788"/>
                <a:gd name="connsiteY6" fmla="*/ 1967844 h 6124353"/>
                <a:gd name="connsiteX7" fmla="*/ 4109404 w 5449788"/>
                <a:gd name="connsiteY7" fmla="*/ 1967844 h 6124353"/>
                <a:gd name="connsiteX8" fmla="*/ 4838022 w 5449788"/>
                <a:gd name="connsiteY8" fmla="*/ 975649 h 6124353"/>
                <a:gd name="connsiteX9" fmla="*/ 4663154 w 5449788"/>
                <a:gd name="connsiteY9" fmla="*/ 450369 h 6124353"/>
                <a:gd name="connsiteX10" fmla="*/ 4196838 w 5449788"/>
                <a:gd name="connsiteY10" fmla="*/ 158547 h 6124353"/>
                <a:gd name="connsiteX11" fmla="*/ 4302488 w 5449788"/>
                <a:gd name="connsiteY11" fmla="*/ 12636 h 6124353"/>
                <a:gd name="connsiteX12" fmla="*/ 4332963 w 5449788"/>
                <a:gd name="connsiteY12" fmla="*/ 0 h 6124353"/>
                <a:gd name="connsiteX13" fmla="*/ 5445337 w 5449788"/>
                <a:gd name="connsiteY13" fmla="*/ 1 h 6124353"/>
                <a:gd name="connsiteX14" fmla="*/ 5447937 w 5449788"/>
                <a:gd name="connsiteY14" fmla="*/ 1163481 h 6124353"/>
                <a:gd name="connsiteX15" fmla="*/ 4371706 w 5449788"/>
                <a:gd name="connsiteY15" fmla="*/ 2376394 h 6124353"/>
                <a:gd name="connsiteX16" fmla="*/ 4342562 w 5449788"/>
                <a:gd name="connsiteY16" fmla="*/ 2493123 h 6124353"/>
                <a:gd name="connsiteX17" fmla="*/ 5444161 w 5449788"/>
                <a:gd name="connsiteY17" fmla="*/ 4323933 h 6124353"/>
                <a:gd name="connsiteX18" fmla="*/ 5444181 w 5449788"/>
                <a:gd name="connsiteY18" fmla="*/ 6115430 h 6124353"/>
                <a:gd name="connsiteX19" fmla="*/ 3404617 w 5449788"/>
                <a:gd name="connsiteY19" fmla="*/ 6124353 h 6124353"/>
                <a:gd name="connsiteX20" fmla="*/ 3385511 w 5449788"/>
                <a:gd name="connsiteY20" fmla="*/ 6110919 h 6124353"/>
                <a:gd name="connsiteX21" fmla="*/ 3322497 w 5449788"/>
                <a:gd name="connsiteY21" fmla="*/ 5994988 h 6124353"/>
                <a:gd name="connsiteX22" fmla="*/ 3672234 w 5449788"/>
                <a:gd name="connsiteY22" fmla="*/ 5703166 h 6124353"/>
                <a:gd name="connsiteX23" fmla="*/ 3847102 w 5449788"/>
                <a:gd name="connsiteY23" fmla="*/ 5119522 h 6124353"/>
                <a:gd name="connsiteX24" fmla="*/ 3147629 w 5449788"/>
                <a:gd name="connsiteY24" fmla="*/ 3981416 h 6124353"/>
                <a:gd name="connsiteX25" fmla="*/ 3031050 w 5449788"/>
                <a:gd name="connsiteY25" fmla="*/ 3952233 h 6124353"/>
                <a:gd name="connsiteX26" fmla="*/ 2185853 w 5449788"/>
                <a:gd name="connsiteY26" fmla="*/ 5265433 h 6124353"/>
                <a:gd name="connsiteX27" fmla="*/ 2739603 w 5449788"/>
                <a:gd name="connsiteY27" fmla="*/ 5761530 h 6124353"/>
                <a:gd name="connsiteX28" fmla="*/ 2972761 w 5449788"/>
                <a:gd name="connsiteY28" fmla="*/ 5994988 h 6124353"/>
                <a:gd name="connsiteX29" fmla="*/ 2891304 w 5449788"/>
                <a:gd name="connsiteY29" fmla="*/ 6110919 h 6124353"/>
                <a:gd name="connsiteX30" fmla="*/ 2867402 w 5449788"/>
                <a:gd name="connsiteY30" fmla="*/ 6124353 h 6124353"/>
                <a:gd name="connsiteX31" fmla="*/ 38826 w 5449788"/>
                <a:gd name="connsiteY31" fmla="*/ 6124353 h 6124353"/>
                <a:gd name="connsiteX32" fmla="*/ 14060 w 5449788"/>
                <a:gd name="connsiteY32" fmla="*/ 6091597 h 6124353"/>
                <a:gd name="connsiteX33" fmla="*/ 0 w 5449788"/>
                <a:gd name="connsiteY33" fmla="*/ 6024170 h 6124353"/>
                <a:gd name="connsiteX34" fmla="*/ 349737 w 5449788"/>
                <a:gd name="connsiteY34" fmla="*/ 5732348 h 6124353"/>
                <a:gd name="connsiteX35" fmla="*/ 1457236 w 5449788"/>
                <a:gd name="connsiteY35" fmla="*/ 5090339 h 6124353"/>
                <a:gd name="connsiteX36" fmla="*/ 2768748 w 5449788"/>
                <a:gd name="connsiteY36" fmla="*/ 3514500 h 6124353"/>
                <a:gd name="connsiteX37" fmla="*/ 2768748 w 5449788"/>
                <a:gd name="connsiteY37" fmla="*/ 3339407 h 6124353"/>
                <a:gd name="connsiteX38" fmla="*/ 1544670 w 5449788"/>
                <a:gd name="connsiteY38" fmla="*/ 1238288 h 6124353"/>
                <a:gd name="connsiteX39" fmla="*/ 612039 w 5449788"/>
                <a:gd name="connsiteY39" fmla="*/ 450369 h 6124353"/>
                <a:gd name="connsiteX40" fmla="*/ 145724 w 5449788"/>
                <a:gd name="connsiteY40" fmla="*/ 129365 h 6124353"/>
                <a:gd name="connsiteX41" fmla="*/ 189896 w 5449788"/>
                <a:gd name="connsiteY41" fmla="*/ 31331 h 6124353"/>
                <a:gd name="connsiteX42" fmla="*/ 228775 w 5449788"/>
                <a:gd name="connsiteY42" fmla="*/ 0 h 6124353"/>
                <a:gd name="connsiteX0" fmla="*/ 228775 w 5448098"/>
                <a:gd name="connsiteY0" fmla="*/ 0 h 6124353"/>
                <a:gd name="connsiteX1" fmla="*/ 3674256 w 5448098"/>
                <a:gd name="connsiteY1" fmla="*/ 0 h 6124353"/>
                <a:gd name="connsiteX2" fmla="*/ 3679520 w 5448098"/>
                <a:gd name="connsiteY2" fmla="*/ 1693 h 6124353"/>
                <a:gd name="connsiteX3" fmla="*/ 3788812 w 5448098"/>
                <a:gd name="connsiteY3" fmla="*/ 158547 h 6124353"/>
                <a:gd name="connsiteX4" fmla="*/ 3526510 w 5448098"/>
                <a:gd name="connsiteY4" fmla="*/ 421187 h 6124353"/>
                <a:gd name="connsiteX5" fmla="*/ 3264208 w 5448098"/>
                <a:gd name="connsiteY5" fmla="*/ 683827 h 6124353"/>
                <a:gd name="connsiteX6" fmla="*/ 3992825 w 5448098"/>
                <a:gd name="connsiteY6" fmla="*/ 1967844 h 6124353"/>
                <a:gd name="connsiteX7" fmla="*/ 4109404 w 5448098"/>
                <a:gd name="connsiteY7" fmla="*/ 1967844 h 6124353"/>
                <a:gd name="connsiteX8" fmla="*/ 4838022 w 5448098"/>
                <a:gd name="connsiteY8" fmla="*/ 975649 h 6124353"/>
                <a:gd name="connsiteX9" fmla="*/ 4663154 w 5448098"/>
                <a:gd name="connsiteY9" fmla="*/ 450369 h 6124353"/>
                <a:gd name="connsiteX10" fmla="*/ 4196838 w 5448098"/>
                <a:gd name="connsiteY10" fmla="*/ 158547 h 6124353"/>
                <a:gd name="connsiteX11" fmla="*/ 4302488 w 5448098"/>
                <a:gd name="connsiteY11" fmla="*/ 12636 h 6124353"/>
                <a:gd name="connsiteX12" fmla="*/ 4332963 w 5448098"/>
                <a:gd name="connsiteY12" fmla="*/ 0 h 6124353"/>
                <a:gd name="connsiteX13" fmla="*/ 5445337 w 5448098"/>
                <a:gd name="connsiteY13" fmla="*/ 1 h 6124353"/>
                <a:gd name="connsiteX14" fmla="*/ 5447937 w 5448098"/>
                <a:gd name="connsiteY14" fmla="*/ 1163481 h 6124353"/>
                <a:gd name="connsiteX15" fmla="*/ 4371706 w 5448098"/>
                <a:gd name="connsiteY15" fmla="*/ 2376394 h 6124353"/>
                <a:gd name="connsiteX16" fmla="*/ 4342562 w 5448098"/>
                <a:gd name="connsiteY16" fmla="*/ 2493123 h 6124353"/>
                <a:gd name="connsiteX17" fmla="*/ 5444161 w 5448098"/>
                <a:gd name="connsiteY17" fmla="*/ 4323933 h 6124353"/>
                <a:gd name="connsiteX18" fmla="*/ 5444181 w 5448098"/>
                <a:gd name="connsiteY18" fmla="*/ 6115430 h 6124353"/>
                <a:gd name="connsiteX19" fmla="*/ 3404617 w 5448098"/>
                <a:gd name="connsiteY19" fmla="*/ 6124353 h 6124353"/>
                <a:gd name="connsiteX20" fmla="*/ 3385511 w 5448098"/>
                <a:gd name="connsiteY20" fmla="*/ 6110919 h 6124353"/>
                <a:gd name="connsiteX21" fmla="*/ 3322497 w 5448098"/>
                <a:gd name="connsiteY21" fmla="*/ 5994988 h 6124353"/>
                <a:gd name="connsiteX22" fmla="*/ 3672234 w 5448098"/>
                <a:gd name="connsiteY22" fmla="*/ 5703166 h 6124353"/>
                <a:gd name="connsiteX23" fmla="*/ 3847102 w 5448098"/>
                <a:gd name="connsiteY23" fmla="*/ 5119522 h 6124353"/>
                <a:gd name="connsiteX24" fmla="*/ 3147629 w 5448098"/>
                <a:gd name="connsiteY24" fmla="*/ 3981416 h 6124353"/>
                <a:gd name="connsiteX25" fmla="*/ 3031050 w 5448098"/>
                <a:gd name="connsiteY25" fmla="*/ 3952233 h 6124353"/>
                <a:gd name="connsiteX26" fmla="*/ 2185853 w 5448098"/>
                <a:gd name="connsiteY26" fmla="*/ 5265433 h 6124353"/>
                <a:gd name="connsiteX27" fmla="*/ 2739603 w 5448098"/>
                <a:gd name="connsiteY27" fmla="*/ 5761530 h 6124353"/>
                <a:gd name="connsiteX28" fmla="*/ 2972761 w 5448098"/>
                <a:gd name="connsiteY28" fmla="*/ 5994988 h 6124353"/>
                <a:gd name="connsiteX29" fmla="*/ 2891304 w 5448098"/>
                <a:gd name="connsiteY29" fmla="*/ 6110919 h 6124353"/>
                <a:gd name="connsiteX30" fmla="*/ 2867402 w 5448098"/>
                <a:gd name="connsiteY30" fmla="*/ 6124353 h 6124353"/>
                <a:gd name="connsiteX31" fmla="*/ 38826 w 5448098"/>
                <a:gd name="connsiteY31" fmla="*/ 6124353 h 6124353"/>
                <a:gd name="connsiteX32" fmla="*/ 14060 w 5448098"/>
                <a:gd name="connsiteY32" fmla="*/ 6091597 h 6124353"/>
                <a:gd name="connsiteX33" fmla="*/ 0 w 5448098"/>
                <a:gd name="connsiteY33" fmla="*/ 6024170 h 6124353"/>
                <a:gd name="connsiteX34" fmla="*/ 349737 w 5448098"/>
                <a:gd name="connsiteY34" fmla="*/ 5732348 h 6124353"/>
                <a:gd name="connsiteX35" fmla="*/ 1457236 w 5448098"/>
                <a:gd name="connsiteY35" fmla="*/ 5090339 h 6124353"/>
                <a:gd name="connsiteX36" fmla="*/ 2768748 w 5448098"/>
                <a:gd name="connsiteY36" fmla="*/ 3514500 h 6124353"/>
                <a:gd name="connsiteX37" fmla="*/ 2768748 w 5448098"/>
                <a:gd name="connsiteY37" fmla="*/ 3339407 h 6124353"/>
                <a:gd name="connsiteX38" fmla="*/ 1544670 w 5448098"/>
                <a:gd name="connsiteY38" fmla="*/ 1238288 h 6124353"/>
                <a:gd name="connsiteX39" fmla="*/ 612039 w 5448098"/>
                <a:gd name="connsiteY39" fmla="*/ 450369 h 6124353"/>
                <a:gd name="connsiteX40" fmla="*/ 145724 w 5448098"/>
                <a:gd name="connsiteY40" fmla="*/ 129365 h 6124353"/>
                <a:gd name="connsiteX41" fmla="*/ 189896 w 5448098"/>
                <a:gd name="connsiteY41" fmla="*/ 31331 h 6124353"/>
                <a:gd name="connsiteX42" fmla="*/ 228775 w 5448098"/>
                <a:gd name="connsiteY42" fmla="*/ 0 h 6124353"/>
                <a:gd name="connsiteX0" fmla="*/ 228775 w 5448098"/>
                <a:gd name="connsiteY0" fmla="*/ 0 h 6124353"/>
                <a:gd name="connsiteX1" fmla="*/ 3674256 w 5448098"/>
                <a:gd name="connsiteY1" fmla="*/ 0 h 6124353"/>
                <a:gd name="connsiteX2" fmla="*/ 3679520 w 5448098"/>
                <a:gd name="connsiteY2" fmla="*/ 1693 h 6124353"/>
                <a:gd name="connsiteX3" fmla="*/ 3788812 w 5448098"/>
                <a:gd name="connsiteY3" fmla="*/ 158547 h 6124353"/>
                <a:gd name="connsiteX4" fmla="*/ 3526510 w 5448098"/>
                <a:gd name="connsiteY4" fmla="*/ 421187 h 6124353"/>
                <a:gd name="connsiteX5" fmla="*/ 3264208 w 5448098"/>
                <a:gd name="connsiteY5" fmla="*/ 683827 h 6124353"/>
                <a:gd name="connsiteX6" fmla="*/ 3992825 w 5448098"/>
                <a:gd name="connsiteY6" fmla="*/ 1967844 h 6124353"/>
                <a:gd name="connsiteX7" fmla="*/ 4109404 w 5448098"/>
                <a:gd name="connsiteY7" fmla="*/ 1967844 h 6124353"/>
                <a:gd name="connsiteX8" fmla="*/ 4838022 w 5448098"/>
                <a:gd name="connsiteY8" fmla="*/ 975649 h 6124353"/>
                <a:gd name="connsiteX9" fmla="*/ 4663154 w 5448098"/>
                <a:gd name="connsiteY9" fmla="*/ 450369 h 6124353"/>
                <a:gd name="connsiteX10" fmla="*/ 4196838 w 5448098"/>
                <a:gd name="connsiteY10" fmla="*/ 158547 h 6124353"/>
                <a:gd name="connsiteX11" fmla="*/ 4302488 w 5448098"/>
                <a:gd name="connsiteY11" fmla="*/ 12636 h 6124353"/>
                <a:gd name="connsiteX12" fmla="*/ 4332963 w 5448098"/>
                <a:gd name="connsiteY12" fmla="*/ 0 h 6124353"/>
                <a:gd name="connsiteX13" fmla="*/ 5445337 w 5448098"/>
                <a:gd name="connsiteY13" fmla="*/ 1 h 6124353"/>
                <a:gd name="connsiteX14" fmla="*/ 5447937 w 5448098"/>
                <a:gd name="connsiteY14" fmla="*/ 1163481 h 6124353"/>
                <a:gd name="connsiteX15" fmla="*/ 4371706 w 5448098"/>
                <a:gd name="connsiteY15" fmla="*/ 2376394 h 6124353"/>
                <a:gd name="connsiteX16" fmla="*/ 4342562 w 5448098"/>
                <a:gd name="connsiteY16" fmla="*/ 2493123 h 6124353"/>
                <a:gd name="connsiteX17" fmla="*/ 5444161 w 5448098"/>
                <a:gd name="connsiteY17" fmla="*/ 4323933 h 6124353"/>
                <a:gd name="connsiteX18" fmla="*/ 5444181 w 5448098"/>
                <a:gd name="connsiteY18" fmla="*/ 6115430 h 6124353"/>
                <a:gd name="connsiteX19" fmla="*/ 3390816 w 5448098"/>
                <a:gd name="connsiteY19" fmla="*/ 6116921 h 6124353"/>
                <a:gd name="connsiteX20" fmla="*/ 3385511 w 5448098"/>
                <a:gd name="connsiteY20" fmla="*/ 6110919 h 6124353"/>
                <a:gd name="connsiteX21" fmla="*/ 3322497 w 5448098"/>
                <a:gd name="connsiteY21" fmla="*/ 5994988 h 6124353"/>
                <a:gd name="connsiteX22" fmla="*/ 3672234 w 5448098"/>
                <a:gd name="connsiteY22" fmla="*/ 5703166 h 6124353"/>
                <a:gd name="connsiteX23" fmla="*/ 3847102 w 5448098"/>
                <a:gd name="connsiteY23" fmla="*/ 5119522 h 6124353"/>
                <a:gd name="connsiteX24" fmla="*/ 3147629 w 5448098"/>
                <a:gd name="connsiteY24" fmla="*/ 3981416 h 6124353"/>
                <a:gd name="connsiteX25" fmla="*/ 3031050 w 5448098"/>
                <a:gd name="connsiteY25" fmla="*/ 3952233 h 6124353"/>
                <a:gd name="connsiteX26" fmla="*/ 2185853 w 5448098"/>
                <a:gd name="connsiteY26" fmla="*/ 5265433 h 6124353"/>
                <a:gd name="connsiteX27" fmla="*/ 2739603 w 5448098"/>
                <a:gd name="connsiteY27" fmla="*/ 5761530 h 6124353"/>
                <a:gd name="connsiteX28" fmla="*/ 2972761 w 5448098"/>
                <a:gd name="connsiteY28" fmla="*/ 5994988 h 6124353"/>
                <a:gd name="connsiteX29" fmla="*/ 2891304 w 5448098"/>
                <a:gd name="connsiteY29" fmla="*/ 6110919 h 6124353"/>
                <a:gd name="connsiteX30" fmla="*/ 2867402 w 5448098"/>
                <a:gd name="connsiteY30" fmla="*/ 6124353 h 6124353"/>
                <a:gd name="connsiteX31" fmla="*/ 38826 w 5448098"/>
                <a:gd name="connsiteY31" fmla="*/ 6124353 h 6124353"/>
                <a:gd name="connsiteX32" fmla="*/ 14060 w 5448098"/>
                <a:gd name="connsiteY32" fmla="*/ 6091597 h 6124353"/>
                <a:gd name="connsiteX33" fmla="*/ 0 w 5448098"/>
                <a:gd name="connsiteY33" fmla="*/ 6024170 h 6124353"/>
                <a:gd name="connsiteX34" fmla="*/ 349737 w 5448098"/>
                <a:gd name="connsiteY34" fmla="*/ 5732348 h 6124353"/>
                <a:gd name="connsiteX35" fmla="*/ 1457236 w 5448098"/>
                <a:gd name="connsiteY35" fmla="*/ 5090339 h 6124353"/>
                <a:gd name="connsiteX36" fmla="*/ 2768748 w 5448098"/>
                <a:gd name="connsiteY36" fmla="*/ 3514500 h 6124353"/>
                <a:gd name="connsiteX37" fmla="*/ 2768748 w 5448098"/>
                <a:gd name="connsiteY37" fmla="*/ 3339407 h 6124353"/>
                <a:gd name="connsiteX38" fmla="*/ 1544670 w 5448098"/>
                <a:gd name="connsiteY38" fmla="*/ 1238288 h 6124353"/>
                <a:gd name="connsiteX39" fmla="*/ 612039 w 5448098"/>
                <a:gd name="connsiteY39" fmla="*/ 450369 h 6124353"/>
                <a:gd name="connsiteX40" fmla="*/ 145724 w 5448098"/>
                <a:gd name="connsiteY40" fmla="*/ 129365 h 6124353"/>
                <a:gd name="connsiteX41" fmla="*/ 189896 w 5448098"/>
                <a:gd name="connsiteY41" fmla="*/ 31331 h 6124353"/>
                <a:gd name="connsiteX42" fmla="*/ 228775 w 5448098"/>
                <a:gd name="connsiteY42" fmla="*/ 0 h 6124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5448098" h="6124353">
                  <a:moveTo>
                    <a:pt x="228775" y="0"/>
                  </a:moveTo>
                  <a:lnTo>
                    <a:pt x="3674256" y="0"/>
                  </a:lnTo>
                  <a:lnTo>
                    <a:pt x="3679520" y="1693"/>
                  </a:lnTo>
                  <a:cubicBezTo>
                    <a:pt x="3745095" y="34523"/>
                    <a:pt x="3788812" y="85591"/>
                    <a:pt x="3788812" y="158547"/>
                  </a:cubicBezTo>
                  <a:cubicBezTo>
                    <a:pt x="3788812" y="275276"/>
                    <a:pt x="3759668" y="333640"/>
                    <a:pt x="3526510" y="421187"/>
                  </a:cubicBezTo>
                  <a:cubicBezTo>
                    <a:pt x="3293352" y="537916"/>
                    <a:pt x="3264208" y="596280"/>
                    <a:pt x="3264208" y="683827"/>
                  </a:cubicBezTo>
                  <a:cubicBezTo>
                    <a:pt x="3264208" y="829738"/>
                    <a:pt x="3730523" y="1617657"/>
                    <a:pt x="3992825" y="1967844"/>
                  </a:cubicBezTo>
                  <a:cubicBezTo>
                    <a:pt x="4021970" y="2026208"/>
                    <a:pt x="4080259" y="2026208"/>
                    <a:pt x="4109404" y="1967844"/>
                  </a:cubicBezTo>
                  <a:cubicBezTo>
                    <a:pt x="4429996" y="1530111"/>
                    <a:pt x="4663154" y="1267471"/>
                    <a:pt x="4838022" y="975649"/>
                  </a:cubicBezTo>
                  <a:cubicBezTo>
                    <a:pt x="5012890" y="713009"/>
                    <a:pt x="4954600" y="537916"/>
                    <a:pt x="4663154" y="450369"/>
                  </a:cubicBezTo>
                  <a:cubicBezTo>
                    <a:pt x="4255128" y="333640"/>
                    <a:pt x="4196838" y="246094"/>
                    <a:pt x="4196838" y="158547"/>
                  </a:cubicBezTo>
                  <a:cubicBezTo>
                    <a:pt x="4196838" y="100183"/>
                    <a:pt x="4240555" y="49114"/>
                    <a:pt x="4302488" y="12636"/>
                  </a:cubicBezTo>
                  <a:lnTo>
                    <a:pt x="4332963" y="0"/>
                  </a:lnTo>
                  <a:lnTo>
                    <a:pt x="5445337" y="1"/>
                  </a:lnTo>
                  <a:cubicBezTo>
                    <a:pt x="5442200" y="450820"/>
                    <a:pt x="5449234" y="775908"/>
                    <a:pt x="5447937" y="1163481"/>
                  </a:cubicBezTo>
                  <a:cubicBezTo>
                    <a:pt x="5069057" y="1542850"/>
                    <a:pt x="4838022" y="1821933"/>
                    <a:pt x="4371706" y="2376394"/>
                  </a:cubicBezTo>
                  <a:cubicBezTo>
                    <a:pt x="4342562" y="2405577"/>
                    <a:pt x="4342562" y="2463941"/>
                    <a:pt x="4342562" y="2493123"/>
                  </a:cubicBezTo>
                  <a:cubicBezTo>
                    <a:pt x="4459140" y="2784945"/>
                    <a:pt x="5247495" y="4006824"/>
                    <a:pt x="5444161" y="4323933"/>
                  </a:cubicBezTo>
                  <a:cubicBezTo>
                    <a:pt x="5449943" y="4830869"/>
                    <a:pt x="5448638" y="5699467"/>
                    <a:pt x="5444181" y="6115430"/>
                  </a:cubicBezTo>
                  <a:lnTo>
                    <a:pt x="3390816" y="6116921"/>
                  </a:lnTo>
                  <a:lnTo>
                    <a:pt x="3385511" y="6110919"/>
                  </a:lnTo>
                  <a:cubicBezTo>
                    <a:pt x="3347088" y="6078430"/>
                    <a:pt x="3322497" y="6038761"/>
                    <a:pt x="3322497" y="5994988"/>
                  </a:cubicBezTo>
                  <a:cubicBezTo>
                    <a:pt x="3322497" y="5849077"/>
                    <a:pt x="3409931" y="5761530"/>
                    <a:pt x="3672234" y="5703166"/>
                  </a:cubicBezTo>
                  <a:cubicBezTo>
                    <a:pt x="3963680" y="5615619"/>
                    <a:pt x="4080259" y="5557255"/>
                    <a:pt x="3847102" y="5119522"/>
                  </a:cubicBezTo>
                  <a:cubicBezTo>
                    <a:pt x="3613944" y="4681789"/>
                    <a:pt x="3468220" y="4477513"/>
                    <a:pt x="3147629" y="3981416"/>
                  </a:cubicBezTo>
                  <a:cubicBezTo>
                    <a:pt x="3147629" y="3952233"/>
                    <a:pt x="3089339" y="3923051"/>
                    <a:pt x="3031050" y="3952233"/>
                  </a:cubicBezTo>
                  <a:cubicBezTo>
                    <a:pt x="2652169" y="4448331"/>
                    <a:pt x="2185853" y="5090339"/>
                    <a:pt x="2185853" y="5265433"/>
                  </a:cubicBezTo>
                  <a:cubicBezTo>
                    <a:pt x="2185853" y="5440526"/>
                    <a:pt x="2273287" y="5586437"/>
                    <a:pt x="2739603" y="5761530"/>
                  </a:cubicBezTo>
                  <a:cubicBezTo>
                    <a:pt x="2885326" y="5819894"/>
                    <a:pt x="2972761" y="5907441"/>
                    <a:pt x="2972761" y="5994988"/>
                  </a:cubicBezTo>
                  <a:cubicBezTo>
                    <a:pt x="2972761" y="6038761"/>
                    <a:pt x="2939973" y="6078430"/>
                    <a:pt x="2891304" y="6110919"/>
                  </a:cubicBezTo>
                  <a:lnTo>
                    <a:pt x="2867402" y="6124353"/>
                  </a:lnTo>
                  <a:lnTo>
                    <a:pt x="38826" y="6124353"/>
                  </a:lnTo>
                  <a:lnTo>
                    <a:pt x="14060" y="6091597"/>
                  </a:lnTo>
                  <a:cubicBezTo>
                    <a:pt x="5010" y="6072047"/>
                    <a:pt x="0" y="6049704"/>
                    <a:pt x="0" y="6024170"/>
                  </a:cubicBezTo>
                  <a:cubicBezTo>
                    <a:pt x="0" y="5878259"/>
                    <a:pt x="233158" y="5761530"/>
                    <a:pt x="349737" y="5732348"/>
                  </a:cubicBezTo>
                  <a:cubicBezTo>
                    <a:pt x="845197" y="5615619"/>
                    <a:pt x="1078354" y="5440526"/>
                    <a:pt x="1457236" y="5090339"/>
                  </a:cubicBezTo>
                  <a:cubicBezTo>
                    <a:pt x="1806972" y="4769335"/>
                    <a:pt x="2302432" y="4185691"/>
                    <a:pt x="2768748" y="3514500"/>
                  </a:cubicBezTo>
                  <a:cubicBezTo>
                    <a:pt x="2797892" y="3456136"/>
                    <a:pt x="2797892" y="3426954"/>
                    <a:pt x="2768748" y="3339407"/>
                  </a:cubicBezTo>
                  <a:cubicBezTo>
                    <a:pt x="2681313" y="3135132"/>
                    <a:pt x="2040130" y="1967844"/>
                    <a:pt x="1544670" y="1238288"/>
                  </a:cubicBezTo>
                  <a:cubicBezTo>
                    <a:pt x="1224078" y="713009"/>
                    <a:pt x="932631" y="537916"/>
                    <a:pt x="612039" y="450369"/>
                  </a:cubicBezTo>
                  <a:cubicBezTo>
                    <a:pt x="320592" y="362822"/>
                    <a:pt x="145724" y="304458"/>
                    <a:pt x="145724" y="129365"/>
                  </a:cubicBezTo>
                  <a:cubicBezTo>
                    <a:pt x="145724" y="92887"/>
                    <a:pt x="162118" y="60057"/>
                    <a:pt x="189896" y="31331"/>
                  </a:cubicBezTo>
                  <a:lnTo>
                    <a:pt x="228775" y="0"/>
                  </a:lnTo>
                  <a:close/>
                </a:path>
              </a:pathLst>
            </a:custGeom>
            <a:solidFill>
              <a:srgbClr val="F4F4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</p:spTree>
    <p:extLst>
      <p:ext uri="{BB962C8B-B14F-4D97-AF65-F5344CB8AC3E}">
        <p14:creationId xmlns:p14="http://schemas.microsoft.com/office/powerpoint/2010/main" val="109078632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feerplaat met wisselbare achtergrond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>
          <a:xfrm>
            <a:off x="6086277" y="0"/>
            <a:ext cx="6110213" cy="6868654"/>
            <a:chOff x="6086277" y="0"/>
            <a:chExt cx="6110213" cy="6868654"/>
          </a:xfrm>
        </p:grpSpPr>
        <p:sp>
          <p:nvSpPr>
            <p:cNvPr id="4" name="Freeform: Shape 3"/>
            <p:cNvSpPr/>
            <p:nvPr/>
          </p:nvSpPr>
          <p:spPr>
            <a:xfrm>
              <a:off x="8010525" y="0"/>
              <a:ext cx="4181475" cy="6858000"/>
            </a:xfrm>
            <a:custGeom>
              <a:avLst/>
              <a:gdLst>
                <a:gd name="connsiteX0" fmla="*/ 1866900 w 4781550"/>
                <a:gd name="connsiteY0" fmla="*/ 9525 h 6915150"/>
                <a:gd name="connsiteX1" fmla="*/ 1390650 w 4781550"/>
                <a:gd name="connsiteY1" fmla="*/ 962025 h 6915150"/>
                <a:gd name="connsiteX2" fmla="*/ 1304925 w 4781550"/>
                <a:gd name="connsiteY2" fmla="*/ 4362450 h 6915150"/>
                <a:gd name="connsiteX3" fmla="*/ 0 w 4781550"/>
                <a:gd name="connsiteY3" fmla="*/ 6238875 h 6915150"/>
                <a:gd name="connsiteX4" fmla="*/ 1000125 w 4781550"/>
                <a:gd name="connsiteY4" fmla="*/ 6915150 h 6915150"/>
                <a:gd name="connsiteX5" fmla="*/ 4781550 w 4781550"/>
                <a:gd name="connsiteY5" fmla="*/ 6915150 h 6915150"/>
                <a:gd name="connsiteX6" fmla="*/ 4781550 w 4781550"/>
                <a:gd name="connsiteY6" fmla="*/ 0 h 6915150"/>
                <a:gd name="connsiteX7" fmla="*/ 1866900 w 4781550"/>
                <a:gd name="connsiteY7" fmla="*/ 9525 h 6915150"/>
                <a:gd name="connsiteX0" fmla="*/ 1866900 w 4781550"/>
                <a:gd name="connsiteY0" fmla="*/ 9525 h 6915150"/>
                <a:gd name="connsiteX1" fmla="*/ 1390650 w 4781550"/>
                <a:gd name="connsiteY1" fmla="*/ 962025 h 6915150"/>
                <a:gd name="connsiteX2" fmla="*/ 1304925 w 4781550"/>
                <a:gd name="connsiteY2" fmla="*/ 4362450 h 6915150"/>
                <a:gd name="connsiteX3" fmla="*/ 0 w 4781550"/>
                <a:gd name="connsiteY3" fmla="*/ 6238875 h 6915150"/>
                <a:gd name="connsiteX4" fmla="*/ 1000125 w 4781550"/>
                <a:gd name="connsiteY4" fmla="*/ 6915150 h 6915150"/>
                <a:gd name="connsiteX5" fmla="*/ 4781550 w 4781550"/>
                <a:gd name="connsiteY5" fmla="*/ 6915150 h 6915150"/>
                <a:gd name="connsiteX6" fmla="*/ 4781550 w 4781550"/>
                <a:gd name="connsiteY6" fmla="*/ 0 h 6915150"/>
                <a:gd name="connsiteX7" fmla="*/ 1866900 w 4781550"/>
                <a:gd name="connsiteY7" fmla="*/ 9525 h 6915150"/>
                <a:gd name="connsiteX0" fmla="*/ 1859866 w 4781550"/>
                <a:gd name="connsiteY0" fmla="*/ 2447 h 6915150"/>
                <a:gd name="connsiteX1" fmla="*/ 1390650 w 4781550"/>
                <a:gd name="connsiteY1" fmla="*/ 962025 h 6915150"/>
                <a:gd name="connsiteX2" fmla="*/ 1304925 w 4781550"/>
                <a:gd name="connsiteY2" fmla="*/ 4362450 h 6915150"/>
                <a:gd name="connsiteX3" fmla="*/ 0 w 4781550"/>
                <a:gd name="connsiteY3" fmla="*/ 6238875 h 6915150"/>
                <a:gd name="connsiteX4" fmla="*/ 1000125 w 4781550"/>
                <a:gd name="connsiteY4" fmla="*/ 6915150 h 6915150"/>
                <a:gd name="connsiteX5" fmla="*/ 4781550 w 4781550"/>
                <a:gd name="connsiteY5" fmla="*/ 6915150 h 6915150"/>
                <a:gd name="connsiteX6" fmla="*/ 4781550 w 4781550"/>
                <a:gd name="connsiteY6" fmla="*/ 0 h 6915150"/>
                <a:gd name="connsiteX7" fmla="*/ 1859866 w 4781550"/>
                <a:gd name="connsiteY7" fmla="*/ 2447 h 6915150"/>
                <a:gd name="connsiteX0" fmla="*/ 1859866 w 4781550"/>
                <a:gd name="connsiteY0" fmla="*/ 2447 h 6915150"/>
                <a:gd name="connsiteX1" fmla="*/ 1390650 w 4781550"/>
                <a:gd name="connsiteY1" fmla="*/ 962025 h 6915150"/>
                <a:gd name="connsiteX2" fmla="*/ 2047875 w 4781550"/>
                <a:gd name="connsiteY2" fmla="*/ 3988664 h 6915150"/>
                <a:gd name="connsiteX3" fmla="*/ 0 w 4781550"/>
                <a:gd name="connsiteY3" fmla="*/ 6238875 h 6915150"/>
                <a:gd name="connsiteX4" fmla="*/ 1000125 w 4781550"/>
                <a:gd name="connsiteY4" fmla="*/ 6915150 h 6915150"/>
                <a:gd name="connsiteX5" fmla="*/ 4781550 w 4781550"/>
                <a:gd name="connsiteY5" fmla="*/ 6915150 h 6915150"/>
                <a:gd name="connsiteX6" fmla="*/ 4781550 w 4781550"/>
                <a:gd name="connsiteY6" fmla="*/ 0 h 6915150"/>
                <a:gd name="connsiteX7" fmla="*/ 1859866 w 4781550"/>
                <a:gd name="connsiteY7" fmla="*/ 2447 h 6915150"/>
                <a:gd name="connsiteX0" fmla="*/ 1259791 w 4181475"/>
                <a:gd name="connsiteY0" fmla="*/ 2447 h 6915150"/>
                <a:gd name="connsiteX1" fmla="*/ 790575 w 4181475"/>
                <a:gd name="connsiteY1" fmla="*/ 962025 h 6915150"/>
                <a:gd name="connsiteX2" fmla="*/ 1447800 w 4181475"/>
                <a:gd name="connsiteY2" fmla="*/ 3988664 h 6915150"/>
                <a:gd name="connsiteX3" fmla="*/ 0 w 4181475"/>
                <a:gd name="connsiteY3" fmla="*/ 6056774 h 6915150"/>
                <a:gd name="connsiteX4" fmla="*/ 400050 w 4181475"/>
                <a:gd name="connsiteY4" fmla="*/ 6915150 h 6915150"/>
                <a:gd name="connsiteX5" fmla="*/ 4181475 w 4181475"/>
                <a:gd name="connsiteY5" fmla="*/ 6915150 h 6915150"/>
                <a:gd name="connsiteX6" fmla="*/ 4181475 w 4181475"/>
                <a:gd name="connsiteY6" fmla="*/ 0 h 6915150"/>
                <a:gd name="connsiteX7" fmla="*/ 1259791 w 4181475"/>
                <a:gd name="connsiteY7" fmla="*/ 2447 h 6915150"/>
                <a:gd name="connsiteX0" fmla="*/ 1259791 w 4181475"/>
                <a:gd name="connsiteY0" fmla="*/ 2447 h 6915150"/>
                <a:gd name="connsiteX1" fmla="*/ 790575 w 4181475"/>
                <a:gd name="connsiteY1" fmla="*/ 962025 h 6915150"/>
                <a:gd name="connsiteX2" fmla="*/ 1847850 w 4181475"/>
                <a:gd name="connsiteY2" fmla="*/ 3298598 h 6915150"/>
                <a:gd name="connsiteX3" fmla="*/ 0 w 4181475"/>
                <a:gd name="connsiteY3" fmla="*/ 6056774 h 6915150"/>
                <a:gd name="connsiteX4" fmla="*/ 400050 w 4181475"/>
                <a:gd name="connsiteY4" fmla="*/ 6915150 h 6915150"/>
                <a:gd name="connsiteX5" fmla="*/ 4181475 w 4181475"/>
                <a:gd name="connsiteY5" fmla="*/ 6915150 h 6915150"/>
                <a:gd name="connsiteX6" fmla="*/ 4181475 w 4181475"/>
                <a:gd name="connsiteY6" fmla="*/ 0 h 6915150"/>
                <a:gd name="connsiteX7" fmla="*/ 1259791 w 4181475"/>
                <a:gd name="connsiteY7" fmla="*/ 2447 h 69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81475" h="6915150">
                  <a:moveTo>
                    <a:pt x="1259791" y="2447"/>
                  </a:moveTo>
                  <a:lnTo>
                    <a:pt x="790575" y="962025"/>
                  </a:lnTo>
                  <a:lnTo>
                    <a:pt x="1847850" y="3298598"/>
                  </a:lnTo>
                  <a:lnTo>
                    <a:pt x="0" y="6056774"/>
                  </a:lnTo>
                  <a:lnTo>
                    <a:pt x="400050" y="6915150"/>
                  </a:lnTo>
                  <a:lnTo>
                    <a:pt x="4181475" y="6915150"/>
                  </a:lnTo>
                  <a:lnTo>
                    <a:pt x="4181475" y="0"/>
                  </a:lnTo>
                  <a:lnTo>
                    <a:pt x="1259791" y="2447"/>
                  </a:ln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6" name="Vrije vorm: vorm 19"/>
            <p:cNvSpPr/>
            <p:nvPr userDrawn="1"/>
          </p:nvSpPr>
          <p:spPr>
            <a:xfrm>
              <a:off x="6086277" y="0"/>
              <a:ext cx="6110213" cy="6868654"/>
            </a:xfrm>
            <a:custGeom>
              <a:avLst/>
              <a:gdLst>
                <a:gd name="connsiteX0" fmla="*/ 228775 w 7050712"/>
                <a:gd name="connsiteY0" fmla="*/ 0 h 6124353"/>
                <a:gd name="connsiteX1" fmla="*/ 3674256 w 7050712"/>
                <a:gd name="connsiteY1" fmla="*/ 0 h 6124353"/>
                <a:gd name="connsiteX2" fmla="*/ 3679520 w 7050712"/>
                <a:gd name="connsiteY2" fmla="*/ 1693 h 6124353"/>
                <a:gd name="connsiteX3" fmla="*/ 3788812 w 7050712"/>
                <a:gd name="connsiteY3" fmla="*/ 158547 h 6124353"/>
                <a:gd name="connsiteX4" fmla="*/ 3526510 w 7050712"/>
                <a:gd name="connsiteY4" fmla="*/ 421187 h 6124353"/>
                <a:gd name="connsiteX5" fmla="*/ 3264208 w 7050712"/>
                <a:gd name="connsiteY5" fmla="*/ 683827 h 6124353"/>
                <a:gd name="connsiteX6" fmla="*/ 3992825 w 7050712"/>
                <a:gd name="connsiteY6" fmla="*/ 1967844 h 6124353"/>
                <a:gd name="connsiteX7" fmla="*/ 4109404 w 7050712"/>
                <a:gd name="connsiteY7" fmla="*/ 1967844 h 6124353"/>
                <a:gd name="connsiteX8" fmla="*/ 4838022 w 7050712"/>
                <a:gd name="connsiteY8" fmla="*/ 975649 h 6124353"/>
                <a:gd name="connsiteX9" fmla="*/ 4663154 w 7050712"/>
                <a:gd name="connsiteY9" fmla="*/ 450369 h 6124353"/>
                <a:gd name="connsiteX10" fmla="*/ 4196838 w 7050712"/>
                <a:gd name="connsiteY10" fmla="*/ 158547 h 6124353"/>
                <a:gd name="connsiteX11" fmla="*/ 4302488 w 7050712"/>
                <a:gd name="connsiteY11" fmla="*/ 12636 h 6124353"/>
                <a:gd name="connsiteX12" fmla="*/ 4332963 w 7050712"/>
                <a:gd name="connsiteY12" fmla="*/ 0 h 6124353"/>
                <a:gd name="connsiteX13" fmla="*/ 7030103 w 7050712"/>
                <a:gd name="connsiteY13" fmla="*/ 0 h 6124353"/>
                <a:gd name="connsiteX14" fmla="*/ 7046360 w 7050712"/>
                <a:gd name="connsiteY14" fmla="*/ 29963 h 6124353"/>
                <a:gd name="connsiteX15" fmla="*/ 7050712 w 7050712"/>
                <a:gd name="connsiteY15" fmla="*/ 56779 h 6124353"/>
                <a:gd name="connsiteX16" fmla="*/ 7050712 w 7050712"/>
                <a:gd name="connsiteY16" fmla="*/ 102568 h 6124353"/>
                <a:gd name="connsiteX17" fmla="*/ 7050003 w 7050712"/>
                <a:gd name="connsiteY17" fmla="*/ 112266 h 6124353"/>
                <a:gd name="connsiteX18" fmla="*/ 6732428 w 7050712"/>
                <a:gd name="connsiteY18" fmla="*/ 362822 h 6124353"/>
                <a:gd name="connsiteX19" fmla="*/ 5450060 w 7050712"/>
                <a:gd name="connsiteY19" fmla="*/ 1150742 h 6124353"/>
                <a:gd name="connsiteX20" fmla="*/ 4371706 w 7050712"/>
                <a:gd name="connsiteY20" fmla="*/ 2376394 h 6124353"/>
                <a:gd name="connsiteX21" fmla="*/ 4342562 w 7050712"/>
                <a:gd name="connsiteY21" fmla="*/ 2493123 h 6124353"/>
                <a:gd name="connsiteX22" fmla="*/ 5799797 w 7050712"/>
                <a:gd name="connsiteY22" fmla="*/ 4915246 h 6124353"/>
                <a:gd name="connsiteX23" fmla="*/ 6790718 w 7050712"/>
                <a:gd name="connsiteY23" fmla="*/ 5673983 h 6124353"/>
                <a:gd name="connsiteX24" fmla="*/ 7006571 w 7050712"/>
                <a:gd name="connsiteY24" fmla="*/ 5740099 h 6124353"/>
                <a:gd name="connsiteX25" fmla="*/ 7050712 w 7050712"/>
                <a:gd name="connsiteY25" fmla="*/ 5759754 h 6124353"/>
                <a:gd name="connsiteX26" fmla="*/ 7050712 w 7050712"/>
                <a:gd name="connsiteY26" fmla="*/ 6124353 h 6124353"/>
                <a:gd name="connsiteX27" fmla="*/ 3404617 w 7050712"/>
                <a:gd name="connsiteY27" fmla="*/ 6124353 h 6124353"/>
                <a:gd name="connsiteX28" fmla="*/ 3385511 w 7050712"/>
                <a:gd name="connsiteY28" fmla="*/ 6110919 h 6124353"/>
                <a:gd name="connsiteX29" fmla="*/ 3322497 w 7050712"/>
                <a:gd name="connsiteY29" fmla="*/ 5994988 h 6124353"/>
                <a:gd name="connsiteX30" fmla="*/ 3672234 w 7050712"/>
                <a:gd name="connsiteY30" fmla="*/ 5703166 h 6124353"/>
                <a:gd name="connsiteX31" fmla="*/ 3847102 w 7050712"/>
                <a:gd name="connsiteY31" fmla="*/ 5119522 h 6124353"/>
                <a:gd name="connsiteX32" fmla="*/ 3147629 w 7050712"/>
                <a:gd name="connsiteY32" fmla="*/ 3981416 h 6124353"/>
                <a:gd name="connsiteX33" fmla="*/ 3031050 w 7050712"/>
                <a:gd name="connsiteY33" fmla="*/ 3952233 h 6124353"/>
                <a:gd name="connsiteX34" fmla="*/ 2185853 w 7050712"/>
                <a:gd name="connsiteY34" fmla="*/ 5265433 h 6124353"/>
                <a:gd name="connsiteX35" fmla="*/ 2739603 w 7050712"/>
                <a:gd name="connsiteY35" fmla="*/ 5761530 h 6124353"/>
                <a:gd name="connsiteX36" fmla="*/ 2972761 w 7050712"/>
                <a:gd name="connsiteY36" fmla="*/ 5994988 h 6124353"/>
                <a:gd name="connsiteX37" fmla="*/ 2891304 w 7050712"/>
                <a:gd name="connsiteY37" fmla="*/ 6110919 h 6124353"/>
                <a:gd name="connsiteX38" fmla="*/ 2867402 w 7050712"/>
                <a:gd name="connsiteY38" fmla="*/ 6124353 h 6124353"/>
                <a:gd name="connsiteX39" fmla="*/ 38826 w 7050712"/>
                <a:gd name="connsiteY39" fmla="*/ 6124353 h 6124353"/>
                <a:gd name="connsiteX40" fmla="*/ 14060 w 7050712"/>
                <a:gd name="connsiteY40" fmla="*/ 6091597 h 6124353"/>
                <a:gd name="connsiteX41" fmla="*/ 0 w 7050712"/>
                <a:gd name="connsiteY41" fmla="*/ 6024170 h 6124353"/>
                <a:gd name="connsiteX42" fmla="*/ 349737 w 7050712"/>
                <a:gd name="connsiteY42" fmla="*/ 5732348 h 6124353"/>
                <a:gd name="connsiteX43" fmla="*/ 1457236 w 7050712"/>
                <a:gd name="connsiteY43" fmla="*/ 5090339 h 6124353"/>
                <a:gd name="connsiteX44" fmla="*/ 2768748 w 7050712"/>
                <a:gd name="connsiteY44" fmla="*/ 3514500 h 6124353"/>
                <a:gd name="connsiteX45" fmla="*/ 2768748 w 7050712"/>
                <a:gd name="connsiteY45" fmla="*/ 3339407 h 6124353"/>
                <a:gd name="connsiteX46" fmla="*/ 1544670 w 7050712"/>
                <a:gd name="connsiteY46" fmla="*/ 1238288 h 6124353"/>
                <a:gd name="connsiteX47" fmla="*/ 612039 w 7050712"/>
                <a:gd name="connsiteY47" fmla="*/ 450369 h 6124353"/>
                <a:gd name="connsiteX48" fmla="*/ 145724 w 7050712"/>
                <a:gd name="connsiteY48" fmla="*/ 129365 h 6124353"/>
                <a:gd name="connsiteX49" fmla="*/ 189896 w 7050712"/>
                <a:gd name="connsiteY49" fmla="*/ 31331 h 6124353"/>
                <a:gd name="connsiteX0" fmla="*/ 228775 w 7050712"/>
                <a:gd name="connsiteY0" fmla="*/ 14281 h 6138634"/>
                <a:gd name="connsiteX1" fmla="*/ 3674256 w 7050712"/>
                <a:gd name="connsiteY1" fmla="*/ 14281 h 6138634"/>
                <a:gd name="connsiteX2" fmla="*/ 3679520 w 7050712"/>
                <a:gd name="connsiteY2" fmla="*/ 15974 h 6138634"/>
                <a:gd name="connsiteX3" fmla="*/ 3788812 w 7050712"/>
                <a:gd name="connsiteY3" fmla="*/ 172828 h 6138634"/>
                <a:gd name="connsiteX4" fmla="*/ 3526510 w 7050712"/>
                <a:gd name="connsiteY4" fmla="*/ 435468 h 6138634"/>
                <a:gd name="connsiteX5" fmla="*/ 3264208 w 7050712"/>
                <a:gd name="connsiteY5" fmla="*/ 698108 h 6138634"/>
                <a:gd name="connsiteX6" fmla="*/ 3992825 w 7050712"/>
                <a:gd name="connsiteY6" fmla="*/ 1982125 h 6138634"/>
                <a:gd name="connsiteX7" fmla="*/ 4109404 w 7050712"/>
                <a:gd name="connsiteY7" fmla="*/ 1982125 h 6138634"/>
                <a:gd name="connsiteX8" fmla="*/ 4838022 w 7050712"/>
                <a:gd name="connsiteY8" fmla="*/ 989930 h 6138634"/>
                <a:gd name="connsiteX9" fmla="*/ 4663154 w 7050712"/>
                <a:gd name="connsiteY9" fmla="*/ 464650 h 6138634"/>
                <a:gd name="connsiteX10" fmla="*/ 4196838 w 7050712"/>
                <a:gd name="connsiteY10" fmla="*/ 172828 h 6138634"/>
                <a:gd name="connsiteX11" fmla="*/ 4302488 w 7050712"/>
                <a:gd name="connsiteY11" fmla="*/ 26917 h 6138634"/>
                <a:gd name="connsiteX12" fmla="*/ 4332963 w 7050712"/>
                <a:gd name="connsiteY12" fmla="*/ 14281 h 6138634"/>
                <a:gd name="connsiteX13" fmla="*/ 7030103 w 7050712"/>
                <a:gd name="connsiteY13" fmla="*/ 14281 h 6138634"/>
                <a:gd name="connsiteX14" fmla="*/ 7034932 w 7050712"/>
                <a:gd name="connsiteY14" fmla="*/ 0 h 6138634"/>
                <a:gd name="connsiteX15" fmla="*/ 7046360 w 7050712"/>
                <a:gd name="connsiteY15" fmla="*/ 44244 h 6138634"/>
                <a:gd name="connsiteX16" fmla="*/ 7050712 w 7050712"/>
                <a:gd name="connsiteY16" fmla="*/ 71060 h 6138634"/>
                <a:gd name="connsiteX17" fmla="*/ 7050712 w 7050712"/>
                <a:gd name="connsiteY17" fmla="*/ 116849 h 6138634"/>
                <a:gd name="connsiteX18" fmla="*/ 7050003 w 7050712"/>
                <a:gd name="connsiteY18" fmla="*/ 126547 h 6138634"/>
                <a:gd name="connsiteX19" fmla="*/ 6732428 w 7050712"/>
                <a:gd name="connsiteY19" fmla="*/ 377103 h 6138634"/>
                <a:gd name="connsiteX20" fmla="*/ 5450060 w 7050712"/>
                <a:gd name="connsiteY20" fmla="*/ 1165023 h 6138634"/>
                <a:gd name="connsiteX21" fmla="*/ 4371706 w 7050712"/>
                <a:gd name="connsiteY21" fmla="*/ 2390675 h 6138634"/>
                <a:gd name="connsiteX22" fmla="*/ 4342562 w 7050712"/>
                <a:gd name="connsiteY22" fmla="*/ 2507404 h 6138634"/>
                <a:gd name="connsiteX23" fmla="*/ 5799797 w 7050712"/>
                <a:gd name="connsiteY23" fmla="*/ 4929527 h 6138634"/>
                <a:gd name="connsiteX24" fmla="*/ 6790718 w 7050712"/>
                <a:gd name="connsiteY24" fmla="*/ 5688264 h 6138634"/>
                <a:gd name="connsiteX25" fmla="*/ 7006571 w 7050712"/>
                <a:gd name="connsiteY25" fmla="*/ 5754380 h 6138634"/>
                <a:gd name="connsiteX26" fmla="*/ 7050712 w 7050712"/>
                <a:gd name="connsiteY26" fmla="*/ 5774035 h 6138634"/>
                <a:gd name="connsiteX27" fmla="*/ 7050712 w 7050712"/>
                <a:gd name="connsiteY27" fmla="*/ 6138634 h 6138634"/>
                <a:gd name="connsiteX28" fmla="*/ 3404617 w 7050712"/>
                <a:gd name="connsiteY28" fmla="*/ 6138634 h 6138634"/>
                <a:gd name="connsiteX29" fmla="*/ 3385511 w 7050712"/>
                <a:gd name="connsiteY29" fmla="*/ 6125200 h 6138634"/>
                <a:gd name="connsiteX30" fmla="*/ 3322497 w 7050712"/>
                <a:gd name="connsiteY30" fmla="*/ 6009269 h 6138634"/>
                <a:gd name="connsiteX31" fmla="*/ 3672234 w 7050712"/>
                <a:gd name="connsiteY31" fmla="*/ 5717447 h 6138634"/>
                <a:gd name="connsiteX32" fmla="*/ 3847102 w 7050712"/>
                <a:gd name="connsiteY32" fmla="*/ 5133803 h 6138634"/>
                <a:gd name="connsiteX33" fmla="*/ 3147629 w 7050712"/>
                <a:gd name="connsiteY33" fmla="*/ 3995697 h 6138634"/>
                <a:gd name="connsiteX34" fmla="*/ 3031050 w 7050712"/>
                <a:gd name="connsiteY34" fmla="*/ 3966514 h 6138634"/>
                <a:gd name="connsiteX35" fmla="*/ 2185853 w 7050712"/>
                <a:gd name="connsiteY35" fmla="*/ 5279714 h 6138634"/>
                <a:gd name="connsiteX36" fmla="*/ 2739603 w 7050712"/>
                <a:gd name="connsiteY36" fmla="*/ 5775811 h 6138634"/>
                <a:gd name="connsiteX37" fmla="*/ 2972761 w 7050712"/>
                <a:gd name="connsiteY37" fmla="*/ 6009269 h 6138634"/>
                <a:gd name="connsiteX38" fmla="*/ 2891304 w 7050712"/>
                <a:gd name="connsiteY38" fmla="*/ 6125200 h 6138634"/>
                <a:gd name="connsiteX39" fmla="*/ 2867402 w 7050712"/>
                <a:gd name="connsiteY39" fmla="*/ 6138634 h 6138634"/>
                <a:gd name="connsiteX40" fmla="*/ 38826 w 7050712"/>
                <a:gd name="connsiteY40" fmla="*/ 6138634 h 6138634"/>
                <a:gd name="connsiteX41" fmla="*/ 14060 w 7050712"/>
                <a:gd name="connsiteY41" fmla="*/ 6105878 h 6138634"/>
                <a:gd name="connsiteX42" fmla="*/ 0 w 7050712"/>
                <a:gd name="connsiteY42" fmla="*/ 6038451 h 6138634"/>
                <a:gd name="connsiteX43" fmla="*/ 349737 w 7050712"/>
                <a:gd name="connsiteY43" fmla="*/ 5746629 h 6138634"/>
                <a:gd name="connsiteX44" fmla="*/ 1457236 w 7050712"/>
                <a:gd name="connsiteY44" fmla="*/ 5104620 h 6138634"/>
                <a:gd name="connsiteX45" fmla="*/ 2768748 w 7050712"/>
                <a:gd name="connsiteY45" fmla="*/ 3528781 h 6138634"/>
                <a:gd name="connsiteX46" fmla="*/ 2768748 w 7050712"/>
                <a:gd name="connsiteY46" fmla="*/ 3353688 h 6138634"/>
                <a:gd name="connsiteX47" fmla="*/ 1544670 w 7050712"/>
                <a:gd name="connsiteY47" fmla="*/ 1252569 h 6138634"/>
                <a:gd name="connsiteX48" fmla="*/ 612039 w 7050712"/>
                <a:gd name="connsiteY48" fmla="*/ 464650 h 6138634"/>
                <a:gd name="connsiteX49" fmla="*/ 145724 w 7050712"/>
                <a:gd name="connsiteY49" fmla="*/ 143646 h 6138634"/>
                <a:gd name="connsiteX50" fmla="*/ 189896 w 7050712"/>
                <a:gd name="connsiteY50" fmla="*/ 45612 h 6138634"/>
                <a:gd name="connsiteX51" fmla="*/ 228775 w 7050712"/>
                <a:gd name="connsiteY51" fmla="*/ 14281 h 6138634"/>
                <a:gd name="connsiteX0" fmla="*/ 228775 w 7050712"/>
                <a:gd name="connsiteY0" fmla="*/ 0 h 6124353"/>
                <a:gd name="connsiteX1" fmla="*/ 3674256 w 7050712"/>
                <a:gd name="connsiteY1" fmla="*/ 0 h 6124353"/>
                <a:gd name="connsiteX2" fmla="*/ 3679520 w 7050712"/>
                <a:gd name="connsiteY2" fmla="*/ 1693 h 6124353"/>
                <a:gd name="connsiteX3" fmla="*/ 3788812 w 7050712"/>
                <a:gd name="connsiteY3" fmla="*/ 158547 h 6124353"/>
                <a:gd name="connsiteX4" fmla="*/ 3526510 w 7050712"/>
                <a:gd name="connsiteY4" fmla="*/ 421187 h 6124353"/>
                <a:gd name="connsiteX5" fmla="*/ 3264208 w 7050712"/>
                <a:gd name="connsiteY5" fmla="*/ 683827 h 6124353"/>
                <a:gd name="connsiteX6" fmla="*/ 3992825 w 7050712"/>
                <a:gd name="connsiteY6" fmla="*/ 1967844 h 6124353"/>
                <a:gd name="connsiteX7" fmla="*/ 4109404 w 7050712"/>
                <a:gd name="connsiteY7" fmla="*/ 1967844 h 6124353"/>
                <a:gd name="connsiteX8" fmla="*/ 4838022 w 7050712"/>
                <a:gd name="connsiteY8" fmla="*/ 975649 h 6124353"/>
                <a:gd name="connsiteX9" fmla="*/ 4663154 w 7050712"/>
                <a:gd name="connsiteY9" fmla="*/ 450369 h 6124353"/>
                <a:gd name="connsiteX10" fmla="*/ 4196838 w 7050712"/>
                <a:gd name="connsiteY10" fmla="*/ 158547 h 6124353"/>
                <a:gd name="connsiteX11" fmla="*/ 4302488 w 7050712"/>
                <a:gd name="connsiteY11" fmla="*/ 12636 h 6124353"/>
                <a:gd name="connsiteX12" fmla="*/ 4332963 w 7050712"/>
                <a:gd name="connsiteY12" fmla="*/ 0 h 6124353"/>
                <a:gd name="connsiteX13" fmla="*/ 7030103 w 7050712"/>
                <a:gd name="connsiteY13" fmla="*/ 0 h 6124353"/>
                <a:gd name="connsiteX14" fmla="*/ 6348709 w 7050712"/>
                <a:gd name="connsiteY14" fmla="*/ 63853 h 6124353"/>
                <a:gd name="connsiteX15" fmla="*/ 7046360 w 7050712"/>
                <a:gd name="connsiteY15" fmla="*/ 29963 h 6124353"/>
                <a:gd name="connsiteX16" fmla="*/ 7050712 w 7050712"/>
                <a:gd name="connsiteY16" fmla="*/ 56779 h 6124353"/>
                <a:gd name="connsiteX17" fmla="*/ 7050712 w 7050712"/>
                <a:gd name="connsiteY17" fmla="*/ 102568 h 6124353"/>
                <a:gd name="connsiteX18" fmla="*/ 7050003 w 7050712"/>
                <a:gd name="connsiteY18" fmla="*/ 112266 h 6124353"/>
                <a:gd name="connsiteX19" fmla="*/ 6732428 w 7050712"/>
                <a:gd name="connsiteY19" fmla="*/ 362822 h 6124353"/>
                <a:gd name="connsiteX20" fmla="*/ 5450060 w 7050712"/>
                <a:gd name="connsiteY20" fmla="*/ 1150742 h 6124353"/>
                <a:gd name="connsiteX21" fmla="*/ 4371706 w 7050712"/>
                <a:gd name="connsiteY21" fmla="*/ 2376394 h 6124353"/>
                <a:gd name="connsiteX22" fmla="*/ 4342562 w 7050712"/>
                <a:gd name="connsiteY22" fmla="*/ 2493123 h 6124353"/>
                <a:gd name="connsiteX23" fmla="*/ 5799797 w 7050712"/>
                <a:gd name="connsiteY23" fmla="*/ 4915246 h 6124353"/>
                <a:gd name="connsiteX24" fmla="*/ 6790718 w 7050712"/>
                <a:gd name="connsiteY24" fmla="*/ 5673983 h 6124353"/>
                <a:gd name="connsiteX25" fmla="*/ 7006571 w 7050712"/>
                <a:gd name="connsiteY25" fmla="*/ 5740099 h 6124353"/>
                <a:gd name="connsiteX26" fmla="*/ 7050712 w 7050712"/>
                <a:gd name="connsiteY26" fmla="*/ 5759754 h 6124353"/>
                <a:gd name="connsiteX27" fmla="*/ 7050712 w 7050712"/>
                <a:gd name="connsiteY27" fmla="*/ 6124353 h 6124353"/>
                <a:gd name="connsiteX28" fmla="*/ 3404617 w 7050712"/>
                <a:gd name="connsiteY28" fmla="*/ 6124353 h 6124353"/>
                <a:gd name="connsiteX29" fmla="*/ 3385511 w 7050712"/>
                <a:gd name="connsiteY29" fmla="*/ 6110919 h 6124353"/>
                <a:gd name="connsiteX30" fmla="*/ 3322497 w 7050712"/>
                <a:gd name="connsiteY30" fmla="*/ 5994988 h 6124353"/>
                <a:gd name="connsiteX31" fmla="*/ 3672234 w 7050712"/>
                <a:gd name="connsiteY31" fmla="*/ 5703166 h 6124353"/>
                <a:gd name="connsiteX32" fmla="*/ 3847102 w 7050712"/>
                <a:gd name="connsiteY32" fmla="*/ 5119522 h 6124353"/>
                <a:gd name="connsiteX33" fmla="*/ 3147629 w 7050712"/>
                <a:gd name="connsiteY33" fmla="*/ 3981416 h 6124353"/>
                <a:gd name="connsiteX34" fmla="*/ 3031050 w 7050712"/>
                <a:gd name="connsiteY34" fmla="*/ 3952233 h 6124353"/>
                <a:gd name="connsiteX35" fmla="*/ 2185853 w 7050712"/>
                <a:gd name="connsiteY35" fmla="*/ 5265433 h 6124353"/>
                <a:gd name="connsiteX36" fmla="*/ 2739603 w 7050712"/>
                <a:gd name="connsiteY36" fmla="*/ 5761530 h 6124353"/>
                <a:gd name="connsiteX37" fmla="*/ 2972761 w 7050712"/>
                <a:gd name="connsiteY37" fmla="*/ 5994988 h 6124353"/>
                <a:gd name="connsiteX38" fmla="*/ 2891304 w 7050712"/>
                <a:gd name="connsiteY38" fmla="*/ 6110919 h 6124353"/>
                <a:gd name="connsiteX39" fmla="*/ 2867402 w 7050712"/>
                <a:gd name="connsiteY39" fmla="*/ 6124353 h 6124353"/>
                <a:gd name="connsiteX40" fmla="*/ 38826 w 7050712"/>
                <a:gd name="connsiteY40" fmla="*/ 6124353 h 6124353"/>
                <a:gd name="connsiteX41" fmla="*/ 14060 w 7050712"/>
                <a:gd name="connsiteY41" fmla="*/ 6091597 h 6124353"/>
                <a:gd name="connsiteX42" fmla="*/ 0 w 7050712"/>
                <a:gd name="connsiteY42" fmla="*/ 6024170 h 6124353"/>
                <a:gd name="connsiteX43" fmla="*/ 349737 w 7050712"/>
                <a:gd name="connsiteY43" fmla="*/ 5732348 h 6124353"/>
                <a:gd name="connsiteX44" fmla="*/ 1457236 w 7050712"/>
                <a:gd name="connsiteY44" fmla="*/ 5090339 h 6124353"/>
                <a:gd name="connsiteX45" fmla="*/ 2768748 w 7050712"/>
                <a:gd name="connsiteY45" fmla="*/ 3514500 h 6124353"/>
                <a:gd name="connsiteX46" fmla="*/ 2768748 w 7050712"/>
                <a:gd name="connsiteY46" fmla="*/ 3339407 h 6124353"/>
                <a:gd name="connsiteX47" fmla="*/ 1544670 w 7050712"/>
                <a:gd name="connsiteY47" fmla="*/ 1238288 h 6124353"/>
                <a:gd name="connsiteX48" fmla="*/ 612039 w 7050712"/>
                <a:gd name="connsiteY48" fmla="*/ 450369 h 6124353"/>
                <a:gd name="connsiteX49" fmla="*/ 145724 w 7050712"/>
                <a:gd name="connsiteY49" fmla="*/ 129365 h 6124353"/>
                <a:gd name="connsiteX50" fmla="*/ 189896 w 7050712"/>
                <a:gd name="connsiteY50" fmla="*/ 31331 h 6124353"/>
                <a:gd name="connsiteX51" fmla="*/ 228775 w 7050712"/>
                <a:gd name="connsiteY51" fmla="*/ 0 h 6124353"/>
                <a:gd name="connsiteX0" fmla="*/ 228775 w 7050712"/>
                <a:gd name="connsiteY0" fmla="*/ 0 h 6124353"/>
                <a:gd name="connsiteX1" fmla="*/ 3674256 w 7050712"/>
                <a:gd name="connsiteY1" fmla="*/ 0 h 6124353"/>
                <a:gd name="connsiteX2" fmla="*/ 3679520 w 7050712"/>
                <a:gd name="connsiteY2" fmla="*/ 1693 h 6124353"/>
                <a:gd name="connsiteX3" fmla="*/ 3788812 w 7050712"/>
                <a:gd name="connsiteY3" fmla="*/ 158547 h 6124353"/>
                <a:gd name="connsiteX4" fmla="*/ 3526510 w 7050712"/>
                <a:gd name="connsiteY4" fmla="*/ 421187 h 6124353"/>
                <a:gd name="connsiteX5" fmla="*/ 3264208 w 7050712"/>
                <a:gd name="connsiteY5" fmla="*/ 683827 h 6124353"/>
                <a:gd name="connsiteX6" fmla="*/ 3992825 w 7050712"/>
                <a:gd name="connsiteY6" fmla="*/ 1967844 h 6124353"/>
                <a:gd name="connsiteX7" fmla="*/ 4109404 w 7050712"/>
                <a:gd name="connsiteY7" fmla="*/ 1967844 h 6124353"/>
                <a:gd name="connsiteX8" fmla="*/ 4838022 w 7050712"/>
                <a:gd name="connsiteY8" fmla="*/ 975649 h 6124353"/>
                <a:gd name="connsiteX9" fmla="*/ 4663154 w 7050712"/>
                <a:gd name="connsiteY9" fmla="*/ 450369 h 6124353"/>
                <a:gd name="connsiteX10" fmla="*/ 4196838 w 7050712"/>
                <a:gd name="connsiteY10" fmla="*/ 158547 h 6124353"/>
                <a:gd name="connsiteX11" fmla="*/ 4302488 w 7050712"/>
                <a:gd name="connsiteY11" fmla="*/ 12636 h 6124353"/>
                <a:gd name="connsiteX12" fmla="*/ 4332963 w 7050712"/>
                <a:gd name="connsiteY12" fmla="*/ 0 h 6124353"/>
                <a:gd name="connsiteX13" fmla="*/ 7030103 w 7050712"/>
                <a:gd name="connsiteY13" fmla="*/ 0 h 6124353"/>
                <a:gd name="connsiteX14" fmla="*/ 6348709 w 7050712"/>
                <a:gd name="connsiteY14" fmla="*/ 63853 h 6124353"/>
                <a:gd name="connsiteX15" fmla="*/ 6533392 w 7050712"/>
                <a:gd name="connsiteY15" fmla="*/ 237188 h 6124353"/>
                <a:gd name="connsiteX16" fmla="*/ 7050712 w 7050712"/>
                <a:gd name="connsiteY16" fmla="*/ 56779 h 6124353"/>
                <a:gd name="connsiteX17" fmla="*/ 7050712 w 7050712"/>
                <a:gd name="connsiteY17" fmla="*/ 102568 h 6124353"/>
                <a:gd name="connsiteX18" fmla="*/ 7050003 w 7050712"/>
                <a:gd name="connsiteY18" fmla="*/ 112266 h 6124353"/>
                <a:gd name="connsiteX19" fmla="*/ 6732428 w 7050712"/>
                <a:gd name="connsiteY19" fmla="*/ 362822 h 6124353"/>
                <a:gd name="connsiteX20" fmla="*/ 5450060 w 7050712"/>
                <a:gd name="connsiteY20" fmla="*/ 1150742 h 6124353"/>
                <a:gd name="connsiteX21" fmla="*/ 4371706 w 7050712"/>
                <a:gd name="connsiteY21" fmla="*/ 2376394 h 6124353"/>
                <a:gd name="connsiteX22" fmla="*/ 4342562 w 7050712"/>
                <a:gd name="connsiteY22" fmla="*/ 2493123 h 6124353"/>
                <a:gd name="connsiteX23" fmla="*/ 5799797 w 7050712"/>
                <a:gd name="connsiteY23" fmla="*/ 4915246 h 6124353"/>
                <a:gd name="connsiteX24" fmla="*/ 6790718 w 7050712"/>
                <a:gd name="connsiteY24" fmla="*/ 5673983 h 6124353"/>
                <a:gd name="connsiteX25" fmla="*/ 7006571 w 7050712"/>
                <a:gd name="connsiteY25" fmla="*/ 5740099 h 6124353"/>
                <a:gd name="connsiteX26" fmla="*/ 7050712 w 7050712"/>
                <a:gd name="connsiteY26" fmla="*/ 5759754 h 6124353"/>
                <a:gd name="connsiteX27" fmla="*/ 7050712 w 7050712"/>
                <a:gd name="connsiteY27" fmla="*/ 6124353 h 6124353"/>
                <a:gd name="connsiteX28" fmla="*/ 3404617 w 7050712"/>
                <a:gd name="connsiteY28" fmla="*/ 6124353 h 6124353"/>
                <a:gd name="connsiteX29" fmla="*/ 3385511 w 7050712"/>
                <a:gd name="connsiteY29" fmla="*/ 6110919 h 6124353"/>
                <a:gd name="connsiteX30" fmla="*/ 3322497 w 7050712"/>
                <a:gd name="connsiteY30" fmla="*/ 5994988 h 6124353"/>
                <a:gd name="connsiteX31" fmla="*/ 3672234 w 7050712"/>
                <a:gd name="connsiteY31" fmla="*/ 5703166 h 6124353"/>
                <a:gd name="connsiteX32" fmla="*/ 3847102 w 7050712"/>
                <a:gd name="connsiteY32" fmla="*/ 5119522 h 6124353"/>
                <a:gd name="connsiteX33" fmla="*/ 3147629 w 7050712"/>
                <a:gd name="connsiteY33" fmla="*/ 3981416 h 6124353"/>
                <a:gd name="connsiteX34" fmla="*/ 3031050 w 7050712"/>
                <a:gd name="connsiteY34" fmla="*/ 3952233 h 6124353"/>
                <a:gd name="connsiteX35" fmla="*/ 2185853 w 7050712"/>
                <a:gd name="connsiteY35" fmla="*/ 5265433 h 6124353"/>
                <a:gd name="connsiteX36" fmla="*/ 2739603 w 7050712"/>
                <a:gd name="connsiteY36" fmla="*/ 5761530 h 6124353"/>
                <a:gd name="connsiteX37" fmla="*/ 2972761 w 7050712"/>
                <a:gd name="connsiteY37" fmla="*/ 5994988 h 6124353"/>
                <a:gd name="connsiteX38" fmla="*/ 2891304 w 7050712"/>
                <a:gd name="connsiteY38" fmla="*/ 6110919 h 6124353"/>
                <a:gd name="connsiteX39" fmla="*/ 2867402 w 7050712"/>
                <a:gd name="connsiteY39" fmla="*/ 6124353 h 6124353"/>
                <a:gd name="connsiteX40" fmla="*/ 38826 w 7050712"/>
                <a:gd name="connsiteY40" fmla="*/ 6124353 h 6124353"/>
                <a:gd name="connsiteX41" fmla="*/ 14060 w 7050712"/>
                <a:gd name="connsiteY41" fmla="*/ 6091597 h 6124353"/>
                <a:gd name="connsiteX42" fmla="*/ 0 w 7050712"/>
                <a:gd name="connsiteY42" fmla="*/ 6024170 h 6124353"/>
                <a:gd name="connsiteX43" fmla="*/ 349737 w 7050712"/>
                <a:gd name="connsiteY43" fmla="*/ 5732348 h 6124353"/>
                <a:gd name="connsiteX44" fmla="*/ 1457236 w 7050712"/>
                <a:gd name="connsiteY44" fmla="*/ 5090339 h 6124353"/>
                <a:gd name="connsiteX45" fmla="*/ 2768748 w 7050712"/>
                <a:gd name="connsiteY45" fmla="*/ 3514500 h 6124353"/>
                <a:gd name="connsiteX46" fmla="*/ 2768748 w 7050712"/>
                <a:gd name="connsiteY46" fmla="*/ 3339407 h 6124353"/>
                <a:gd name="connsiteX47" fmla="*/ 1544670 w 7050712"/>
                <a:gd name="connsiteY47" fmla="*/ 1238288 h 6124353"/>
                <a:gd name="connsiteX48" fmla="*/ 612039 w 7050712"/>
                <a:gd name="connsiteY48" fmla="*/ 450369 h 6124353"/>
                <a:gd name="connsiteX49" fmla="*/ 145724 w 7050712"/>
                <a:gd name="connsiteY49" fmla="*/ 129365 h 6124353"/>
                <a:gd name="connsiteX50" fmla="*/ 189896 w 7050712"/>
                <a:gd name="connsiteY50" fmla="*/ 31331 h 6124353"/>
                <a:gd name="connsiteX51" fmla="*/ 228775 w 7050712"/>
                <a:gd name="connsiteY51" fmla="*/ 0 h 6124353"/>
                <a:gd name="connsiteX0" fmla="*/ 228775 w 7050712"/>
                <a:gd name="connsiteY0" fmla="*/ 0 h 6124353"/>
                <a:gd name="connsiteX1" fmla="*/ 3674256 w 7050712"/>
                <a:gd name="connsiteY1" fmla="*/ 0 h 6124353"/>
                <a:gd name="connsiteX2" fmla="*/ 3679520 w 7050712"/>
                <a:gd name="connsiteY2" fmla="*/ 1693 h 6124353"/>
                <a:gd name="connsiteX3" fmla="*/ 3788812 w 7050712"/>
                <a:gd name="connsiteY3" fmla="*/ 158547 h 6124353"/>
                <a:gd name="connsiteX4" fmla="*/ 3526510 w 7050712"/>
                <a:gd name="connsiteY4" fmla="*/ 421187 h 6124353"/>
                <a:gd name="connsiteX5" fmla="*/ 3264208 w 7050712"/>
                <a:gd name="connsiteY5" fmla="*/ 683827 h 6124353"/>
                <a:gd name="connsiteX6" fmla="*/ 3992825 w 7050712"/>
                <a:gd name="connsiteY6" fmla="*/ 1967844 h 6124353"/>
                <a:gd name="connsiteX7" fmla="*/ 4109404 w 7050712"/>
                <a:gd name="connsiteY7" fmla="*/ 1967844 h 6124353"/>
                <a:gd name="connsiteX8" fmla="*/ 4838022 w 7050712"/>
                <a:gd name="connsiteY8" fmla="*/ 975649 h 6124353"/>
                <a:gd name="connsiteX9" fmla="*/ 4663154 w 7050712"/>
                <a:gd name="connsiteY9" fmla="*/ 450369 h 6124353"/>
                <a:gd name="connsiteX10" fmla="*/ 4196838 w 7050712"/>
                <a:gd name="connsiteY10" fmla="*/ 158547 h 6124353"/>
                <a:gd name="connsiteX11" fmla="*/ 4302488 w 7050712"/>
                <a:gd name="connsiteY11" fmla="*/ 12636 h 6124353"/>
                <a:gd name="connsiteX12" fmla="*/ 4332963 w 7050712"/>
                <a:gd name="connsiteY12" fmla="*/ 0 h 6124353"/>
                <a:gd name="connsiteX13" fmla="*/ 6099287 w 7050712"/>
                <a:gd name="connsiteY13" fmla="*/ 6794 h 6124353"/>
                <a:gd name="connsiteX14" fmla="*/ 6348709 w 7050712"/>
                <a:gd name="connsiteY14" fmla="*/ 63853 h 6124353"/>
                <a:gd name="connsiteX15" fmla="*/ 6533392 w 7050712"/>
                <a:gd name="connsiteY15" fmla="*/ 237188 h 6124353"/>
                <a:gd name="connsiteX16" fmla="*/ 7050712 w 7050712"/>
                <a:gd name="connsiteY16" fmla="*/ 56779 h 6124353"/>
                <a:gd name="connsiteX17" fmla="*/ 7050712 w 7050712"/>
                <a:gd name="connsiteY17" fmla="*/ 102568 h 6124353"/>
                <a:gd name="connsiteX18" fmla="*/ 7050003 w 7050712"/>
                <a:gd name="connsiteY18" fmla="*/ 112266 h 6124353"/>
                <a:gd name="connsiteX19" fmla="*/ 6732428 w 7050712"/>
                <a:gd name="connsiteY19" fmla="*/ 362822 h 6124353"/>
                <a:gd name="connsiteX20" fmla="*/ 5450060 w 7050712"/>
                <a:gd name="connsiteY20" fmla="*/ 1150742 h 6124353"/>
                <a:gd name="connsiteX21" fmla="*/ 4371706 w 7050712"/>
                <a:gd name="connsiteY21" fmla="*/ 2376394 h 6124353"/>
                <a:gd name="connsiteX22" fmla="*/ 4342562 w 7050712"/>
                <a:gd name="connsiteY22" fmla="*/ 2493123 h 6124353"/>
                <a:gd name="connsiteX23" fmla="*/ 5799797 w 7050712"/>
                <a:gd name="connsiteY23" fmla="*/ 4915246 h 6124353"/>
                <a:gd name="connsiteX24" fmla="*/ 6790718 w 7050712"/>
                <a:gd name="connsiteY24" fmla="*/ 5673983 h 6124353"/>
                <a:gd name="connsiteX25" fmla="*/ 7006571 w 7050712"/>
                <a:gd name="connsiteY25" fmla="*/ 5740099 h 6124353"/>
                <a:gd name="connsiteX26" fmla="*/ 7050712 w 7050712"/>
                <a:gd name="connsiteY26" fmla="*/ 5759754 h 6124353"/>
                <a:gd name="connsiteX27" fmla="*/ 7050712 w 7050712"/>
                <a:gd name="connsiteY27" fmla="*/ 6124353 h 6124353"/>
                <a:gd name="connsiteX28" fmla="*/ 3404617 w 7050712"/>
                <a:gd name="connsiteY28" fmla="*/ 6124353 h 6124353"/>
                <a:gd name="connsiteX29" fmla="*/ 3385511 w 7050712"/>
                <a:gd name="connsiteY29" fmla="*/ 6110919 h 6124353"/>
                <a:gd name="connsiteX30" fmla="*/ 3322497 w 7050712"/>
                <a:gd name="connsiteY30" fmla="*/ 5994988 h 6124353"/>
                <a:gd name="connsiteX31" fmla="*/ 3672234 w 7050712"/>
                <a:gd name="connsiteY31" fmla="*/ 5703166 h 6124353"/>
                <a:gd name="connsiteX32" fmla="*/ 3847102 w 7050712"/>
                <a:gd name="connsiteY32" fmla="*/ 5119522 h 6124353"/>
                <a:gd name="connsiteX33" fmla="*/ 3147629 w 7050712"/>
                <a:gd name="connsiteY33" fmla="*/ 3981416 h 6124353"/>
                <a:gd name="connsiteX34" fmla="*/ 3031050 w 7050712"/>
                <a:gd name="connsiteY34" fmla="*/ 3952233 h 6124353"/>
                <a:gd name="connsiteX35" fmla="*/ 2185853 w 7050712"/>
                <a:gd name="connsiteY35" fmla="*/ 5265433 h 6124353"/>
                <a:gd name="connsiteX36" fmla="*/ 2739603 w 7050712"/>
                <a:gd name="connsiteY36" fmla="*/ 5761530 h 6124353"/>
                <a:gd name="connsiteX37" fmla="*/ 2972761 w 7050712"/>
                <a:gd name="connsiteY37" fmla="*/ 5994988 h 6124353"/>
                <a:gd name="connsiteX38" fmla="*/ 2891304 w 7050712"/>
                <a:gd name="connsiteY38" fmla="*/ 6110919 h 6124353"/>
                <a:gd name="connsiteX39" fmla="*/ 2867402 w 7050712"/>
                <a:gd name="connsiteY39" fmla="*/ 6124353 h 6124353"/>
                <a:gd name="connsiteX40" fmla="*/ 38826 w 7050712"/>
                <a:gd name="connsiteY40" fmla="*/ 6124353 h 6124353"/>
                <a:gd name="connsiteX41" fmla="*/ 14060 w 7050712"/>
                <a:gd name="connsiteY41" fmla="*/ 6091597 h 6124353"/>
                <a:gd name="connsiteX42" fmla="*/ 0 w 7050712"/>
                <a:gd name="connsiteY42" fmla="*/ 6024170 h 6124353"/>
                <a:gd name="connsiteX43" fmla="*/ 349737 w 7050712"/>
                <a:gd name="connsiteY43" fmla="*/ 5732348 h 6124353"/>
                <a:gd name="connsiteX44" fmla="*/ 1457236 w 7050712"/>
                <a:gd name="connsiteY44" fmla="*/ 5090339 h 6124353"/>
                <a:gd name="connsiteX45" fmla="*/ 2768748 w 7050712"/>
                <a:gd name="connsiteY45" fmla="*/ 3514500 h 6124353"/>
                <a:gd name="connsiteX46" fmla="*/ 2768748 w 7050712"/>
                <a:gd name="connsiteY46" fmla="*/ 3339407 h 6124353"/>
                <a:gd name="connsiteX47" fmla="*/ 1544670 w 7050712"/>
                <a:gd name="connsiteY47" fmla="*/ 1238288 h 6124353"/>
                <a:gd name="connsiteX48" fmla="*/ 612039 w 7050712"/>
                <a:gd name="connsiteY48" fmla="*/ 450369 h 6124353"/>
                <a:gd name="connsiteX49" fmla="*/ 145724 w 7050712"/>
                <a:gd name="connsiteY49" fmla="*/ 129365 h 6124353"/>
                <a:gd name="connsiteX50" fmla="*/ 189896 w 7050712"/>
                <a:gd name="connsiteY50" fmla="*/ 31331 h 6124353"/>
                <a:gd name="connsiteX51" fmla="*/ 228775 w 7050712"/>
                <a:gd name="connsiteY51" fmla="*/ 0 h 6124353"/>
                <a:gd name="connsiteX0" fmla="*/ 228775 w 7050712"/>
                <a:gd name="connsiteY0" fmla="*/ 0 h 6124353"/>
                <a:gd name="connsiteX1" fmla="*/ 3674256 w 7050712"/>
                <a:gd name="connsiteY1" fmla="*/ 0 h 6124353"/>
                <a:gd name="connsiteX2" fmla="*/ 3679520 w 7050712"/>
                <a:gd name="connsiteY2" fmla="*/ 1693 h 6124353"/>
                <a:gd name="connsiteX3" fmla="*/ 3788812 w 7050712"/>
                <a:gd name="connsiteY3" fmla="*/ 158547 h 6124353"/>
                <a:gd name="connsiteX4" fmla="*/ 3526510 w 7050712"/>
                <a:gd name="connsiteY4" fmla="*/ 421187 h 6124353"/>
                <a:gd name="connsiteX5" fmla="*/ 3264208 w 7050712"/>
                <a:gd name="connsiteY5" fmla="*/ 683827 h 6124353"/>
                <a:gd name="connsiteX6" fmla="*/ 3992825 w 7050712"/>
                <a:gd name="connsiteY6" fmla="*/ 1967844 h 6124353"/>
                <a:gd name="connsiteX7" fmla="*/ 4109404 w 7050712"/>
                <a:gd name="connsiteY7" fmla="*/ 1967844 h 6124353"/>
                <a:gd name="connsiteX8" fmla="*/ 4838022 w 7050712"/>
                <a:gd name="connsiteY8" fmla="*/ 975649 h 6124353"/>
                <a:gd name="connsiteX9" fmla="*/ 4663154 w 7050712"/>
                <a:gd name="connsiteY9" fmla="*/ 450369 h 6124353"/>
                <a:gd name="connsiteX10" fmla="*/ 4196838 w 7050712"/>
                <a:gd name="connsiteY10" fmla="*/ 158547 h 6124353"/>
                <a:gd name="connsiteX11" fmla="*/ 4302488 w 7050712"/>
                <a:gd name="connsiteY11" fmla="*/ 12636 h 6124353"/>
                <a:gd name="connsiteX12" fmla="*/ 4332963 w 7050712"/>
                <a:gd name="connsiteY12" fmla="*/ 0 h 6124353"/>
                <a:gd name="connsiteX13" fmla="*/ 6099287 w 7050712"/>
                <a:gd name="connsiteY13" fmla="*/ 6794 h 6124353"/>
                <a:gd name="connsiteX14" fmla="*/ 6533392 w 7050712"/>
                <a:gd name="connsiteY14" fmla="*/ 237188 h 6124353"/>
                <a:gd name="connsiteX15" fmla="*/ 7050712 w 7050712"/>
                <a:gd name="connsiteY15" fmla="*/ 56779 h 6124353"/>
                <a:gd name="connsiteX16" fmla="*/ 7050712 w 7050712"/>
                <a:gd name="connsiteY16" fmla="*/ 102568 h 6124353"/>
                <a:gd name="connsiteX17" fmla="*/ 7050003 w 7050712"/>
                <a:gd name="connsiteY17" fmla="*/ 112266 h 6124353"/>
                <a:gd name="connsiteX18" fmla="*/ 6732428 w 7050712"/>
                <a:gd name="connsiteY18" fmla="*/ 362822 h 6124353"/>
                <a:gd name="connsiteX19" fmla="*/ 5450060 w 7050712"/>
                <a:gd name="connsiteY19" fmla="*/ 1150742 h 6124353"/>
                <a:gd name="connsiteX20" fmla="*/ 4371706 w 7050712"/>
                <a:gd name="connsiteY20" fmla="*/ 2376394 h 6124353"/>
                <a:gd name="connsiteX21" fmla="*/ 4342562 w 7050712"/>
                <a:gd name="connsiteY21" fmla="*/ 2493123 h 6124353"/>
                <a:gd name="connsiteX22" fmla="*/ 5799797 w 7050712"/>
                <a:gd name="connsiteY22" fmla="*/ 4915246 h 6124353"/>
                <a:gd name="connsiteX23" fmla="*/ 6790718 w 7050712"/>
                <a:gd name="connsiteY23" fmla="*/ 5673983 h 6124353"/>
                <a:gd name="connsiteX24" fmla="*/ 7006571 w 7050712"/>
                <a:gd name="connsiteY24" fmla="*/ 5740099 h 6124353"/>
                <a:gd name="connsiteX25" fmla="*/ 7050712 w 7050712"/>
                <a:gd name="connsiteY25" fmla="*/ 5759754 h 6124353"/>
                <a:gd name="connsiteX26" fmla="*/ 7050712 w 7050712"/>
                <a:gd name="connsiteY26" fmla="*/ 6124353 h 6124353"/>
                <a:gd name="connsiteX27" fmla="*/ 3404617 w 7050712"/>
                <a:gd name="connsiteY27" fmla="*/ 6124353 h 6124353"/>
                <a:gd name="connsiteX28" fmla="*/ 3385511 w 7050712"/>
                <a:gd name="connsiteY28" fmla="*/ 6110919 h 6124353"/>
                <a:gd name="connsiteX29" fmla="*/ 3322497 w 7050712"/>
                <a:gd name="connsiteY29" fmla="*/ 5994988 h 6124353"/>
                <a:gd name="connsiteX30" fmla="*/ 3672234 w 7050712"/>
                <a:gd name="connsiteY30" fmla="*/ 5703166 h 6124353"/>
                <a:gd name="connsiteX31" fmla="*/ 3847102 w 7050712"/>
                <a:gd name="connsiteY31" fmla="*/ 5119522 h 6124353"/>
                <a:gd name="connsiteX32" fmla="*/ 3147629 w 7050712"/>
                <a:gd name="connsiteY32" fmla="*/ 3981416 h 6124353"/>
                <a:gd name="connsiteX33" fmla="*/ 3031050 w 7050712"/>
                <a:gd name="connsiteY33" fmla="*/ 3952233 h 6124353"/>
                <a:gd name="connsiteX34" fmla="*/ 2185853 w 7050712"/>
                <a:gd name="connsiteY34" fmla="*/ 5265433 h 6124353"/>
                <a:gd name="connsiteX35" fmla="*/ 2739603 w 7050712"/>
                <a:gd name="connsiteY35" fmla="*/ 5761530 h 6124353"/>
                <a:gd name="connsiteX36" fmla="*/ 2972761 w 7050712"/>
                <a:gd name="connsiteY36" fmla="*/ 5994988 h 6124353"/>
                <a:gd name="connsiteX37" fmla="*/ 2891304 w 7050712"/>
                <a:gd name="connsiteY37" fmla="*/ 6110919 h 6124353"/>
                <a:gd name="connsiteX38" fmla="*/ 2867402 w 7050712"/>
                <a:gd name="connsiteY38" fmla="*/ 6124353 h 6124353"/>
                <a:gd name="connsiteX39" fmla="*/ 38826 w 7050712"/>
                <a:gd name="connsiteY39" fmla="*/ 6124353 h 6124353"/>
                <a:gd name="connsiteX40" fmla="*/ 14060 w 7050712"/>
                <a:gd name="connsiteY40" fmla="*/ 6091597 h 6124353"/>
                <a:gd name="connsiteX41" fmla="*/ 0 w 7050712"/>
                <a:gd name="connsiteY41" fmla="*/ 6024170 h 6124353"/>
                <a:gd name="connsiteX42" fmla="*/ 349737 w 7050712"/>
                <a:gd name="connsiteY42" fmla="*/ 5732348 h 6124353"/>
                <a:gd name="connsiteX43" fmla="*/ 1457236 w 7050712"/>
                <a:gd name="connsiteY43" fmla="*/ 5090339 h 6124353"/>
                <a:gd name="connsiteX44" fmla="*/ 2768748 w 7050712"/>
                <a:gd name="connsiteY44" fmla="*/ 3514500 h 6124353"/>
                <a:gd name="connsiteX45" fmla="*/ 2768748 w 7050712"/>
                <a:gd name="connsiteY45" fmla="*/ 3339407 h 6124353"/>
                <a:gd name="connsiteX46" fmla="*/ 1544670 w 7050712"/>
                <a:gd name="connsiteY46" fmla="*/ 1238288 h 6124353"/>
                <a:gd name="connsiteX47" fmla="*/ 612039 w 7050712"/>
                <a:gd name="connsiteY47" fmla="*/ 450369 h 6124353"/>
                <a:gd name="connsiteX48" fmla="*/ 145724 w 7050712"/>
                <a:gd name="connsiteY48" fmla="*/ 129365 h 6124353"/>
                <a:gd name="connsiteX49" fmla="*/ 189896 w 7050712"/>
                <a:gd name="connsiteY49" fmla="*/ 31331 h 6124353"/>
                <a:gd name="connsiteX50" fmla="*/ 228775 w 7050712"/>
                <a:gd name="connsiteY50" fmla="*/ 0 h 6124353"/>
                <a:gd name="connsiteX0" fmla="*/ 228775 w 7050712"/>
                <a:gd name="connsiteY0" fmla="*/ 0 h 6124353"/>
                <a:gd name="connsiteX1" fmla="*/ 3674256 w 7050712"/>
                <a:gd name="connsiteY1" fmla="*/ 0 h 6124353"/>
                <a:gd name="connsiteX2" fmla="*/ 3679520 w 7050712"/>
                <a:gd name="connsiteY2" fmla="*/ 1693 h 6124353"/>
                <a:gd name="connsiteX3" fmla="*/ 3788812 w 7050712"/>
                <a:gd name="connsiteY3" fmla="*/ 158547 h 6124353"/>
                <a:gd name="connsiteX4" fmla="*/ 3526510 w 7050712"/>
                <a:gd name="connsiteY4" fmla="*/ 421187 h 6124353"/>
                <a:gd name="connsiteX5" fmla="*/ 3264208 w 7050712"/>
                <a:gd name="connsiteY5" fmla="*/ 683827 h 6124353"/>
                <a:gd name="connsiteX6" fmla="*/ 3992825 w 7050712"/>
                <a:gd name="connsiteY6" fmla="*/ 1967844 h 6124353"/>
                <a:gd name="connsiteX7" fmla="*/ 4109404 w 7050712"/>
                <a:gd name="connsiteY7" fmla="*/ 1967844 h 6124353"/>
                <a:gd name="connsiteX8" fmla="*/ 4838022 w 7050712"/>
                <a:gd name="connsiteY8" fmla="*/ 975649 h 6124353"/>
                <a:gd name="connsiteX9" fmla="*/ 4663154 w 7050712"/>
                <a:gd name="connsiteY9" fmla="*/ 450369 h 6124353"/>
                <a:gd name="connsiteX10" fmla="*/ 4196838 w 7050712"/>
                <a:gd name="connsiteY10" fmla="*/ 158547 h 6124353"/>
                <a:gd name="connsiteX11" fmla="*/ 4302488 w 7050712"/>
                <a:gd name="connsiteY11" fmla="*/ 12636 h 6124353"/>
                <a:gd name="connsiteX12" fmla="*/ 4332963 w 7050712"/>
                <a:gd name="connsiteY12" fmla="*/ 0 h 6124353"/>
                <a:gd name="connsiteX13" fmla="*/ 6099287 w 7050712"/>
                <a:gd name="connsiteY13" fmla="*/ 6794 h 6124353"/>
                <a:gd name="connsiteX14" fmla="*/ 7050712 w 7050712"/>
                <a:gd name="connsiteY14" fmla="*/ 56779 h 6124353"/>
                <a:gd name="connsiteX15" fmla="*/ 7050712 w 7050712"/>
                <a:gd name="connsiteY15" fmla="*/ 102568 h 6124353"/>
                <a:gd name="connsiteX16" fmla="*/ 7050003 w 7050712"/>
                <a:gd name="connsiteY16" fmla="*/ 112266 h 6124353"/>
                <a:gd name="connsiteX17" fmla="*/ 6732428 w 7050712"/>
                <a:gd name="connsiteY17" fmla="*/ 362822 h 6124353"/>
                <a:gd name="connsiteX18" fmla="*/ 5450060 w 7050712"/>
                <a:gd name="connsiteY18" fmla="*/ 1150742 h 6124353"/>
                <a:gd name="connsiteX19" fmla="*/ 4371706 w 7050712"/>
                <a:gd name="connsiteY19" fmla="*/ 2376394 h 6124353"/>
                <a:gd name="connsiteX20" fmla="*/ 4342562 w 7050712"/>
                <a:gd name="connsiteY20" fmla="*/ 2493123 h 6124353"/>
                <a:gd name="connsiteX21" fmla="*/ 5799797 w 7050712"/>
                <a:gd name="connsiteY21" fmla="*/ 4915246 h 6124353"/>
                <a:gd name="connsiteX22" fmla="*/ 6790718 w 7050712"/>
                <a:gd name="connsiteY22" fmla="*/ 5673983 h 6124353"/>
                <a:gd name="connsiteX23" fmla="*/ 7006571 w 7050712"/>
                <a:gd name="connsiteY23" fmla="*/ 5740099 h 6124353"/>
                <a:gd name="connsiteX24" fmla="*/ 7050712 w 7050712"/>
                <a:gd name="connsiteY24" fmla="*/ 5759754 h 6124353"/>
                <a:gd name="connsiteX25" fmla="*/ 7050712 w 7050712"/>
                <a:gd name="connsiteY25" fmla="*/ 6124353 h 6124353"/>
                <a:gd name="connsiteX26" fmla="*/ 3404617 w 7050712"/>
                <a:gd name="connsiteY26" fmla="*/ 6124353 h 6124353"/>
                <a:gd name="connsiteX27" fmla="*/ 3385511 w 7050712"/>
                <a:gd name="connsiteY27" fmla="*/ 6110919 h 6124353"/>
                <a:gd name="connsiteX28" fmla="*/ 3322497 w 7050712"/>
                <a:gd name="connsiteY28" fmla="*/ 5994988 h 6124353"/>
                <a:gd name="connsiteX29" fmla="*/ 3672234 w 7050712"/>
                <a:gd name="connsiteY29" fmla="*/ 5703166 h 6124353"/>
                <a:gd name="connsiteX30" fmla="*/ 3847102 w 7050712"/>
                <a:gd name="connsiteY30" fmla="*/ 5119522 h 6124353"/>
                <a:gd name="connsiteX31" fmla="*/ 3147629 w 7050712"/>
                <a:gd name="connsiteY31" fmla="*/ 3981416 h 6124353"/>
                <a:gd name="connsiteX32" fmla="*/ 3031050 w 7050712"/>
                <a:gd name="connsiteY32" fmla="*/ 3952233 h 6124353"/>
                <a:gd name="connsiteX33" fmla="*/ 2185853 w 7050712"/>
                <a:gd name="connsiteY33" fmla="*/ 5265433 h 6124353"/>
                <a:gd name="connsiteX34" fmla="*/ 2739603 w 7050712"/>
                <a:gd name="connsiteY34" fmla="*/ 5761530 h 6124353"/>
                <a:gd name="connsiteX35" fmla="*/ 2972761 w 7050712"/>
                <a:gd name="connsiteY35" fmla="*/ 5994988 h 6124353"/>
                <a:gd name="connsiteX36" fmla="*/ 2891304 w 7050712"/>
                <a:gd name="connsiteY36" fmla="*/ 6110919 h 6124353"/>
                <a:gd name="connsiteX37" fmla="*/ 2867402 w 7050712"/>
                <a:gd name="connsiteY37" fmla="*/ 6124353 h 6124353"/>
                <a:gd name="connsiteX38" fmla="*/ 38826 w 7050712"/>
                <a:gd name="connsiteY38" fmla="*/ 6124353 h 6124353"/>
                <a:gd name="connsiteX39" fmla="*/ 14060 w 7050712"/>
                <a:gd name="connsiteY39" fmla="*/ 6091597 h 6124353"/>
                <a:gd name="connsiteX40" fmla="*/ 0 w 7050712"/>
                <a:gd name="connsiteY40" fmla="*/ 6024170 h 6124353"/>
                <a:gd name="connsiteX41" fmla="*/ 349737 w 7050712"/>
                <a:gd name="connsiteY41" fmla="*/ 5732348 h 6124353"/>
                <a:gd name="connsiteX42" fmla="*/ 1457236 w 7050712"/>
                <a:gd name="connsiteY42" fmla="*/ 5090339 h 6124353"/>
                <a:gd name="connsiteX43" fmla="*/ 2768748 w 7050712"/>
                <a:gd name="connsiteY43" fmla="*/ 3514500 h 6124353"/>
                <a:gd name="connsiteX44" fmla="*/ 2768748 w 7050712"/>
                <a:gd name="connsiteY44" fmla="*/ 3339407 h 6124353"/>
                <a:gd name="connsiteX45" fmla="*/ 1544670 w 7050712"/>
                <a:gd name="connsiteY45" fmla="*/ 1238288 h 6124353"/>
                <a:gd name="connsiteX46" fmla="*/ 612039 w 7050712"/>
                <a:gd name="connsiteY46" fmla="*/ 450369 h 6124353"/>
                <a:gd name="connsiteX47" fmla="*/ 145724 w 7050712"/>
                <a:gd name="connsiteY47" fmla="*/ 129365 h 6124353"/>
                <a:gd name="connsiteX48" fmla="*/ 189896 w 7050712"/>
                <a:gd name="connsiteY48" fmla="*/ 31331 h 6124353"/>
                <a:gd name="connsiteX49" fmla="*/ 228775 w 7050712"/>
                <a:gd name="connsiteY49" fmla="*/ 0 h 6124353"/>
                <a:gd name="connsiteX0" fmla="*/ 228775 w 7050712"/>
                <a:gd name="connsiteY0" fmla="*/ 0 h 6124353"/>
                <a:gd name="connsiteX1" fmla="*/ 3674256 w 7050712"/>
                <a:gd name="connsiteY1" fmla="*/ 0 h 6124353"/>
                <a:gd name="connsiteX2" fmla="*/ 3679520 w 7050712"/>
                <a:gd name="connsiteY2" fmla="*/ 1693 h 6124353"/>
                <a:gd name="connsiteX3" fmla="*/ 3788812 w 7050712"/>
                <a:gd name="connsiteY3" fmla="*/ 158547 h 6124353"/>
                <a:gd name="connsiteX4" fmla="*/ 3526510 w 7050712"/>
                <a:gd name="connsiteY4" fmla="*/ 421187 h 6124353"/>
                <a:gd name="connsiteX5" fmla="*/ 3264208 w 7050712"/>
                <a:gd name="connsiteY5" fmla="*/ 683827 h 6124353"/>
                <a:gd name="connsiteX6" fmla="*/ 3992825 w 7050712"/>
                <a:gd name="connsiteY6" fmla="*/ 1967844 h 6124353"/>
                <a:gd name="connsiteX7" fmla="*/ 4109404 w 7050712"/>
                <a:gd name="connsiteY7" fmla="*/ 1967844 h 6124353"/>
                <a:gd name="connsiteX8" fmla="*/ 4838022 w 7050712"/>
                <a:gd name="connsiteY8" fmla="*/ 975649 h 6124353"/>
                <a:gd name="connsiteX9" fmla="*/ 4663154 w 7050712"/>
                <a:gd name="connsiteY9" fmla="*/ 450369 h 6124353"/>
                <a:gd name="connsiteX10" fmla="*/ 4196838 w 7050712"/>
                <a:gd name="connsiteY10" fmla="*/ 158547 h 6124353"/>
                <a:gd name="connsiteX11" fmla="*/ 4302488 w 7050712"/>
                <a:gd name="connsiteY11" fmla="*/ 12636 h 6124353"/>
                <a:gd name="connsiteX12" fmla="*/ 4332963 w 7050712"/>
                <a:gd name="connsiteY12" fmla="*/ 0 h 6124353"/>
                <a:gd name="connsiteX13" fmla="*/ 6099287 w 7050712"/>
                <a:gd name="connsiteY13" fmla="*/ 6794 h 6124353"/>
                <a:gd name="connsiteX14" fmla="*/ 7050712 w 7050712"/>
                <a:gd name="connsiteY14" fmla="*/ 102568 h 6124353"/>
                <a:gd name="connsiteX15" fmla="*/ 7050003 w 7050712"/>
                <a:gd name="connsiteY15" fmla="*/ 112266 h 6124353"/>
                <a:gd name="connsiteX16" fmla="*/ 6732428 w 7050712"/>
                <a:gd name="connsiteY16" fmla="*/ 362822 h 6124353"/>
                <a:gd name="connsiteX17" fmla="*/ 5450060 w 7050712"/>
                <a:gd name="connsiteY17" fmla="*/ 1150742 h 6124353"/>
                <a:gd name="connsiteX18" fmla="*/ 4371706 w 7050712"/>
                <a:gd name="connsiteY18" fmla="*/ 2376394 h 6124353"/>
                <a:gd name="connsiteX19" fmla="*/ 4342562 w 7050712"/>
                <a:gd name="connsiteY19" fmla="*/ 2493123 h 6124353"/>
                <a:gd name="connsiteX20" fmla="*/ 5799797 w 7050712"/>
                <a:gd name="connsiteY20" fmla="*/ 4915246 h 6124353"/>
                <a:gd name="connsiteX21" fmla="*/ 6790718 w 7050712"/>
                <a:gd name="connsiteY21" fmla="*/ 5673983 h 6124353"/>
                <a:gd name="connsiteX22" fmla="*/ 7006571 w 7050712"/>
                <a:gd name="connsiteY22" fmla="*/ 5740099 h 6124353"/>
                <a:gd name="connsiteX23" fmla="*/ 7050712 w 7050712"/>
                <a:gd name="connsiteY23" fmla="*/ 5759754 h 6124353"/>
                <a:gd name="connsiteX24" fmla="*/ 7050712 w 7050712"/>
                <a:gd name="connsiteY24" fmla="*/ 6124353 h 6124353"/>
                <a:gd name="connsiteX25" fmla="*/ 3404617 w 7050712"/>
                <a:gd name="connsiteY25" fmla="*/ 6124353 h 6124353"/>
                <a:gd name="connsiteX26" fmla="*/ 3385511 w 7050712"/>
                <a:gd name="connsiteY26" fmla="*/ 6110919 h 6124353"/>
                <a:gd name="connsiteX27" fmla="*/ 3322497 w 7050712"/>
                <a:gd name="connsiteY27" fmla="*/ 5994988 h 6124353"/>
                <a:gd name="connsiteX28" fmla="*/ 3672234 w 7050712"/>
                <a:gd name="connsiteY28" fmla="*/ 5703166 h 6124353"/>
                <a:gd name="connsiteX29" fmla="*/ 3847102 w 7050712"/>
                <a:gd name="connsiteY29" fmla="*/ 5119522 h 6124353"/>
                <a:gd name="connsiteX30" fmla="*/ 3147629 w 7050712"/>
                <a:gd name="connsiteY30" fmla="*/ 3981416 h 6124353"/>
                <a:gd name="connsiteX31" fmla="*/ 3031050 w 7050712"/>
                <a:gd name="connsiteY31" fmla="*/ 3952233 h 6124353"/>
                <a:gd name="connsiteX32" fmla="*/ 2185853 w 7050712"/>
                <a:gd name="connsiteY32" fmla="*/ 5265433 h 6124353"/>
                <a:gd name="connsiteX33" fmla="*/ 2739603 w 7050712"/>
                <a:gd name="connsiteY33" fmla="*/ 5761530 h 6124353"/>
                <a:gd name="connsiteX34" fmla="*/ 2972761 w 7050712"/>
                <a:gd name="connsiteY34" fmla="*/ 5994988 h 6124353"/>
                <a:gd name="connsiteX35" fmla="*/ 2891304 w 7050712"/>
                <a:gd name="connsiteY35" fmla="*/ 6110919 h 6124353"/>
                <a:gd name="connsiteX36" fmla="*/ 2867402 w 7050712"/>
                <a:gd name="connsiteY36" fmla="*/ 6124353 h 6124353"/>
                <a:gd name="connsiteX37" fmla="*/ 38826 w 7050712"/>
                <a:gd name="connsiteY37" fmla="*/ 6124353 h 6124353"/>
                <a:gd name="connsiteX38" fmla="*/ 14060 w 7050712"/>
                <a:gd name="connsiteY38" fmla="*/ 6091597 h 6124353"/>
                <a:gd name="connsiteX39" fmla="*/ 0 w 7050712"/>
                <a:gd name="connsiteY39" fmla="*/ 6024170 h 6124353"/>
                <a:gd name="connsiteX40" fmla="*/ 349737 w 7050712"/>
                <a:gd name="connsiteY40" fmla="*/ 5732348 h 6124353"/>
                <a:gd name="connsiteX41" fmla="*/ 1457236 w 7050712"/>
                <a:gd name="connsiteY41" fmla="*/ 5090339 h 6124353"/>
                <a:gd name="connsiteX42" fmla="*/ 2768748 w 7050712"/>
                <a:gd name="connsiteY42" fmla="*/ 3514500 h 6124353"/>
                <a:gd name="connsiteX43" fmla="*/ 2768748 w 7050712"/>
                <a:gd name="connsiteY43" fmla="*/ 3339407 h 6124353"/>
                <a:gd name="connsiteX44" fmla="*/ 1544670 w 7050712"/>
                <a:gd name="connsiteY44" fmla="*/ 1238288 h 6124353"/>
                <a:gd name="connsiteX45" fmla="*/ 612039 w 7050712"/>
                <a:gd name="connsiteY45" fmla="*/ 450369 h 6124353"/>
                <a:gd name="connsiteX46" fmla="*/ 145724 w 7050712"/>
                <a:gd name="connsiteY46" fmla="*/ 129365 h 6124353"/>
                <a:gd name="connsiteX47" fmla="*/ 189896 w 7050712"/>
                <a:gd name="connsiteY47" fmla="*/ 31331 h 6124353"/>
                <a:gd name="connsiteX48" fmla="*/ 228775 w 7050712"/>
                <a:gd name="connsiteY48" fmla="*/ 0 h 6124353"/>
                <a:gd name="connsiteX0" fmla="*/ 228775 w 7083883"/>
                <a:gd name="connsiteY0" fmla="*/ 0 h 6124353"/>
                <a:gd name="connsiteX1" fmla="*/ 3674256 w 7083883"/>
                <a:gd name="connsiteY1" fmla="*/ 0 h 6124353"/>
                <a:gd name="connsiteX2" fmla="*/ 3679520 w 7083883"/>
                <a:gd name="connsiteY2" fmla="*/ 1693 h 6124353"/>
                <a:gd name="connsiteX3" fmla="*/ 3788812 w 7083883"/>
                <a:gd name="connsiteY3" fmla="*/ 158547 h 6124353"/>
                <a:gd name="connsiteX4" fmla="*/ 3526510 w 7083883"/>
                <a:gd name="connsiteY4" fmla="*/ 421187 h 6124353"/>
                <a:gd name="connsiteX5" fmla="*/ 3264208 w 7083883"/>
                <a:gd name="connsiteY5" fmla="*/ 683827 h 6124353"/>
                <a:gd name="connsiteX6" fmla="*/ 3992825 w 7083883"/>
                <a:gd name="connsiteY6" fmla="*/ 1967844 h 6124353"/>
                <a:gd name="connsiteX7" fmla="*/ 4109404 w 7083883"/>
                <a:gd name="connsiteY7" fmla="*/ 1967844 h 6124353"/>
                <a:gd name="connsiteX8" fmla="*/ 4838022 w 7083883"/>
                <a:gd name="connsiteY8" fmla="*/ 975649 h 6124353"/>
                <a:gd name="connsiteX9" fmla="*/ 4663154 w 7083883"/>
                <a:gd name="connsiteY9" fmla="*/ 450369 h 6124353"/>
                <a:gd name="connsiteX10" fmla="*/ 4196838 w 7083883"/>
                <a:gd name="connsiteY10" fmla="*/ 158547 h 6124353"/>
                <a:gd name="connsiteX11" fmla="*/ 4302488 w 7083883"/>
                <a:gd name="connsiteY11" fmla="*/ 12636 h 6124353"/>
                <a:gd name="connsiteX12" fmla="*/ 4332963 w 7083883"/>
                <a:gd name="connsiteY12" fmla="*/ 0 h 6124353"/>
                <a:gd name="connsiteX13" fmla="*/ 6099287 w 7083883"/>
                <a:gd name="connsiteY13" fmla="*/ 6794 h 6124353"/>
                <a:gd name="connsiteX14" fmla="*/ 7050712 w 7083883"/>
                <a:gd name="connsiteY14" fmla="*/ 102568 h 6124353"/>
                <a:gd name="connsiteX15" fmla="*/ 6732428 w 7083883"/>
                <a:gd name="connsiteY15" fmla="*/ 362822 h 6124353"/>
                <a:gd name="connsiteX16" fmla="*/ 5450060 w 7083883"/>
                <a:gd name="connsiteY16" fmla="*/ 1150742 h 6124353"/>
                <a:gd name="connsiteX17" fmla="*/ 4371706 w 7083883"/>
                <a:gd name="connsiteY17" fmla="*/ 2376394 h 6124353"/>
                <a:gd name="connsiteX18" fmla="*/ 4342562 w 7083883"/>
                <a:gd name="connsiteY18" fmla="*/ 2493123 h 6124353"/>
                <a:gd name="connsiteX19" fmla="*/ 5799797 w 7083883"/>
                <a:gd name="connsiteY19" fmla="*/ 4915246 h 6124353"/>
                <a:gd name="connsiteX20" fmla="*/ 6790718 w 7083883"/>
                <a:gd name="connsiteY20" fmla="*/ 5673983 h 6124353"/>
                <a:gd name="connsiteX21" fmla="*/ 7006571 w 7083883"/>
                <a:gd name="connsiteY21" fmla="*/ 5740099 h 6124353"/>
                <a:gd name="connsiteX22" fmla="*/ 7050712 w 7083883"/>
                <a:gd name="connsiteY22" fmla="*/ 5759754 h 6124353"/>
                <a:gd name="connsiteX23" fmla="*/ 7050712 w 7083883"/>
                <a:gd name="connsiteY23" fmla="*/ 6124353 h 6124353"/>
                <a:gd name="connsiteX24" fmla="*/ 3404617 w 7083883"/>
                <a:gd name="connsiteY24" fmla="*/ 6124353 h 6124353"/>
                <a:gd name="connsiteX25" fmla="*/ 3385511 w 7083883"/>
                <a:gd name="connsiteY25" fmla="*/ 6110919 h 6124353"/>
                <a:gd name="connsiteX26" fmla="*/ 3322497 w 7083883"/>
                <a:gd name="connsiteY26" fmla="*/ 5994988 h 6124353"/>
                <a:gd name="connsiteX27" fmla="*/ 3672234 w 7083883"/>
                <a:gd name="connsiteY27" fmla="*/ 5703166 h 6124353"/>
                <a:gd name="connsiteX28" fmla="*/ 3847102 w 7083883"/>
                <a:gd name="connsiteY28" fmla="*/ 5119522 h 6124353"/>
                <a:gd name="connsiteX29" fmla="*/ 3147629 w 7083883"/>
                <a:gd name="connsiteY29" fmla="*/ 3981416 h 6124353"/>
                <a:gd name="connsiteX30" fmla="*/ 3031050 w 7083883"/>
                <a:gd name="connsiteY30" fmla="*/ 3952233 h 6124353"/>
                <a:gd name="connsiteX31" fmla="*/ 2185853 w 7083883"/>
                <a:gd name="connsiteY31" fmla="*/ 5265433 h 6124353"/>
                <a:gd name="connsiteX32" fmla="*/ 2739603 w 7083883"/>
                <a:gd name="connsiteY32" fmla="*/ 5761530 h 6124353"/>
                <a:gd name="connsiteX33" fmla="*/ 2972761 w 7083883"/>
                <a:gd name="connsiteY33" fmla="*/ 5994988 h 6124353"/>
                <a:gd name="connsiteX34" fmla="*/ 2891304 w 7083883"/>
                <a:gd name="connsiteY34" fmla="*/ 6110919 h 6124353"/>
                <a:gd name="connsiteX35" fmla="*/ 2867402 w 7083883"/>
                <a:gd name="connsiteY35" fmla="*/ 6124353 h 6124353"/>
                <a:gd name="connsiteX36" fmla="*/ 38826 w 7083883"/>
                <a:gd name="connsiteY36" fmla="*/ 6124353 h 6124353"/>
                <a:gd name="connsiteX37" fmla="*/ 14060 w 7083883"/>
                <a:gd name="connsiteY37" fmla="*/ 6091597 h 6124353"/>
                <a:gd name="connsiteX38" fmla="*/ 0 w 7083883"/>
                <a:gd name="connsiteY38" fmla="*/ 6024170 h 6124353"/>
                <a:gd name="connsiteX39" fmla="*/ 349737 w 7083883"/>
                <a:gd name="connsiteY39" fmla="*/ 5732348 h 6124353"/>
                <a:gd name="connsiteX40" fmla="*/ 1457236 w 7083883"/>
                <a:gd name="connsiteY40" fmla="*/ 5090339 h 6124353"/>
                <a:gd name="connsiteX41" fmla="*/ 2768748 w 7083883"/>
                <a:gd name="connsiteY41" fmla="*/ 3514500 h 6124353"/>
                <a:gd name="connsiteX42" fmla="*/ 2768748 w 7083883"/>
                <a:gd name="connsiteY42" fmla="*/ 3339407 h 6124353"/>
                <a:gd name="connsiteX43" fmla="*/ 1544670 w 7083883"/>
                <a:gd name="connsiteY43" fmla="*/ 1238288 h 6124353"/>
                <a:gd name="connsiteX44" fmla="*/ 612039 w 7083883"/>
                <a:gd name="connsiteY44" fmla="*/ 450369 h 6124353"/>
                <a:gd name="connsiteX45" fmla="*/ 145724 w 7083883"/>
                <a:gd name="connsiteY45" fmla="*/ 129365 h 6124353"/>
                <a:gd name="connsiteX46" fmla="*/ 189896 w 7083883"/>
                <a:gd name="connsiteY46" fmla="*/ 31331 h 6124353"/>
                <a:gd name="connsiteX47" fmla="*/ 228775 w 7083883"/>
                <a:gd name="connsiteY47" fmla="*/ 0 h 6124353"/>
                <a:gd name="connsiteX0" fmla="*/ 228775 w 7083883"/>
                <a:gd name="connsiteY0" fmla="*/ 0 h 6124353"/>
                <a:gd name="connsiteX1" fmla="*/ 3674256 w 7083883"/>
                <a:gd name="connsiteY1" fmla="*/ 0 h 6124353"/>
                <a:gd name="connsiteX2" fmla="*/ 3679520 w 7083883"/>
                <a:gd name="connsiteY2" fmla="*/ 1693 h 6124353"/>
                <a:gd name="connsiteX3" fmla="*/ 3788812 w 7083883"/>
                <a:gd name="connsiteY3" fmla="*/ 158547 h 6124353"/>
                <a:gd name="connsiteX4" fmla="*/ 3526510 w 7083883"/>
                <a:gd name="connsiteY4" fmla="*/ 421187 h 6124353"/>
                <a:gd name="connsiteX5" fmla="*/ 3264208 w 7083883"/>
                <a:gd name="connsiteY5" fmla="*/ 683827 h 6124353"/>
                <a:gd name="connsiteX6" fmla="*/ 3992825 w 7083883"/>
                <a:gd name="connsiteY6" fmla="*/ 1967844 h 6124353"/>
                <a:gd name="connsiteX7" fmla="*/ 4109404 w 7083883"/>
                <a:gd name="connsiteY7" fmla="*/ 1967844 h 6124353"/>
                <a:gd name="connsiteX8" fmla="*/ 4838022 w 7083883"/>
                <a:gd name="connsiteY8" fmla="*/ 975649 h 6124353"/>
                <a:gd name="connsiteX9" fmla="*/ 4663154 w 7083883"/>
                <a:gd name="connsiteY9" fmla="*/ 450369 h 6124353"/>
                <a:gd name="connsiteX10" fmla="*/ 4196838 w 7083883"/>
                <a:gd name="connsiteY10" fmla="*/ 158547 h 6124353"/>
                <a:gd name="connsiteX11" fmla="*/ 4302488 w 7083883"/>
                <a:gd name="connsiteY11" fmla="*/ 12636 h 6124353"/>
                <a:gd name="connsiteX12" fmla="*/ 4332963 w 7083883"/>
                <a:gd name="connsiteY12" fmla="*/ 0 h 6124353"/>
                <a:gd name="connsiteX13" fmla="*/ 6099287 w 7083883"/>
                <a:gd name="connsiteY13" fmla="*/ 6794 h 6124353"/>
                <a:gd name="connsiteX14" fmla="*/ 7050712 w 7083883"/>
                <a:gd name="connsiteY14" fmla="*/ 102568 h 6124353"/>
                <a:gd name="connsiteX15" fmla="*/ 6732428 w 7083883"/>
                <a:gd name="connsiteY15" fmla="*/ 362822 h 6124353"/>
                <a:gd name="connsiteX16" fmla="*/ 6097321 w 7083883"/>
                <a:gd name="connsiteY16" fmla="*/ 600601 h 6124353"/>
                <a:gd name="connsiteX17" fmla="*/ 5450060 w 7083883"/>
                <a:gd name="connsiteY17" fmla="*/ 1150742 h 6124353"/>
                <a:gd name="connsiteX18" fmla="*/ 4371706 w 7083883"/>
                <a:gd name="connsiteY18" fmla="*/ 2376394 h 6124353"/>
                <a:gd name="connsiteX19" fmla="*/ 4342562 w 7083883"/>
                <a:gd name="connsiteY19" fmla="*/ 2493123 h 6124353"/>
                <a:gd name="connsiteX20" fmla="*/ 5799797 w 7083883"/>
                <a:gd name="connsiteY20" fmla="*/ 4915246 h 6124353"/>
                <a:gd name="connsiteX21" fmla="*/ 6790718 w 7083883"/>
                <a:gd name="connsiteY21" fmla="*/ 5673983 h 6124353"/>
                <a:gd name="connsiteX22" fmla="*/ 7006571 w 7083883"/>
                <a:gd name="connsiteY22" fmla="*/ 5740099 h 6124353"/>
                <a:gd name="connsiteX23" fmla="*/ 7050712 w 7083883"/>
                <a:gd name="connsiteY23" fmla="*/ 5759754 h 6124353"/>
                <a:gd name="connsiteX24" fmla="*/ 7050712 w 7083883"/>
                <a:gd name="connsiteY24" fmla="*/ 6124353 h 6124353"/>
                <a:gd name="connsiteX25" fmla="*/ 3404617 w 7083883"/>
                <a:gd name="connsiteY25" fmla="*/ 6124353 h 6124353"/>
                <a:gd name="connsiteX26" fmla="*/ 3385511 w 7083883"/>
                <a:gd name="connsiteY26" fmla="*/ 6110919 h 6124353"/>
                <a:gd name="connsiteX27" fmla="*/ 3322497 w 7083883"/>
                <a:gd name="connsiteY27" fmla="*/ 5994988 h 6124353"/>
                <a:gd name="connsiteX28" fmla="*/ 3672234 w 7083883"/>
                <a:gd name="connsiteY28" fmla="*/ 5703166 h 6124353"/>
                <a:gd name="connsiteX29" fmla="*/ 3847102 w 7083883"/>
                <a:gd name="connsiteY29" fmla="*/ 5119522 h 6124353"/>
                <a:gd name="connsiteX30" fmla="*/ 3147629 w 7083883"/>
                <a:gd name="connsiteY30" fmla="*/ 3981416 h 6124353"/>
                <a:gd name="connsiteX31" fmla="*/ 3031050 w 7083883"/>
                <a:gd name="connsiteY31" fmla="*/ 3952233 h 6124353"/>
                <a:gd name="connsiteX32" fmla="*/ 2185853 w 7083883"/>
                <a:gd name="connsiteY32" fmla="*/ 5265433 h 6124353"/>
                <a:gd name="connsiteX33" fmla="*/ 2739603 w 7083883"/>
                <a:gd name="connsiteY33" fmla="*/ 5761530 h 6124353"/>
                <a:gd name="connsiteX34" fmla="*/ 2972761 w 7083883"/>
                <a:gd name="connsiteY34" fmla="*/ 5994988 h 6124353"/>
                <a:gd name="connsiteX35" fmla="*/ 2891304 w 7083883"/>
                <a:gd name="connsiteY35" fmla="*/ 6110919 h 6124353"/>
                <a:gd name="connsiteX36" fmla="*/ 2867402 w 7083883"/>
                <a:gd name="connsiteY36" fmla="*/ 6124353 h 6124353"/>
                <a:gd name="connsiteX37" fmla="*/ 38826 w 7083883"/>
                <a:gd name="connsiteY37" fmla="*/ 6124353 h 6124353"/>
                <a:gd name="connsiteX38" fmla="*/ 14060 w 7083883"/>
                <a:gd name="connsiteY38" fmla="*/ 6091597 h 6124353"/>
                <a:gd name="connsiteX39" fmla="*/ 0 w 7083883"/>
                <a:gd name="connsiteY39" fmla="*/ 6024170 h 6124353"/>
                <a:gd name="connsiteX40" fmla="*/ 349737 w 7083883"/>
                <a:gd name="connsiteY40" fmla="*/ 5732348 h 6124353"/>
                <a:gd name="connsiteX41" fmla="*/ 1457236 w 7083883"/>
                <a:gd name="connsiteY41" fmla="*/ 5090339 h 6124353"/>
                <a:gd name="connsiteX42" fmla="*/ 2768748 w 7083883"/>
                <a:gd name="connsiteY42" fmla="*/ 3514500 h 6124353"/>
                <a:gd name="connsiteX43" fmla="*/ 2768748 w 7083883"/>
                <a:gd name="connsiteY43" fmla="*/ 3339407 h 6124353"/>
                <a:gd name="connsiteX44" fmla="*/ 1544670 w 7083883"/>
                <a:gd name="connsiteY44" fmla="*/ 1238288 h 6124353"/>
                <a:gd name="connsiteX45" fmla="*/ 612039 w 7083883"/>
                <a:gd name="connsiteY45" fmla="*/ 450369 h 6124353"/>
                <a:gd name="connsiteX46" fmla="*/ 145724 w 7083883"/>
                <a:gd name="connsiteY46" fmla="*/ 129365 h 6124353"/>
                <a:gd name="connsiteX47" fmla="*/ 189896 w 7083883"/>
                <a:gd name="connsiteY47" fmla="*/ 31331 h 6124353"/>
                <a:gd name="connsiteX48" fmla="*/ 228775 w 7083883"/>
                <a:gd name="connsiteY48" fmla="*/ 0 h 6124353"/>
                <a:gd name="connsiteX0" fmla="*/ 228775 w 7050712"/>
                <a:gd name="connsiteY0" fmla="*/ 0 h 6124353"/>
                <a:gd name="connsiteX1" fmla="*/ 3674256 w 7050712"/>
                <a:gd name="connsiteY1" fmla="*/ 0 h 6124353"/>
                <a:gd name="connsiteX2" fmla="*/ 3679520 w 7050712"/>
                <a:gd name="connsiteY2" fmla="*/ 1693 h 6124353"/>
                <a:gd name="connsiteX3" fmla="*/ 3788812 w 7050712"/>
                <a:gd name="connsiteY3" fmla="*/ 158547 h 6124353"/>
                <a:gd name="connsiteX4" fmla="*/ 3526510 w 7050712"/>
                <a:gd name="connsiteY4" fmla="*/ 421187 h 6124353"/>
                <a:gd name="connsiteX5" fmla="*/ 3264208 w 7050712"/>
                <a:gd name="connsiteY5" fmla="*/ 683827 h 6124353"/>
                <a:gd name="connsiteX6" fmla="*/ 3992825 w 7050712"/>
                <a:gd name="connsiteY6" fmla="*/ 1967844 h 6124353"/>
                <a:gd name="connsiteX7" fmla="*/ 4109404 w 7050712"/>
                <a:gd name="connsiteY7" fmla="*/ 1967844 h 6124353"/>
                <a:gd name="connsiteX8" fmla="*/ 4838022 w 7050712"/>
                <a:gd name="connsiteY8" fmla="*/ 975649 h 6124353"/>
                <a:gd name="connsiteX9" fmla="*/ 4663154 w 7050712"/>
                <a:gd name="connsiteY9" fmla="*/ 450369 h 6124353"/>
                <a:gd name="connsiteX10" fmla="*/ 4196838 w 7050712"/>
                <a:gd name="connsiteY10" fmla="*/ 158547 h 6124353"/>
                <a:gd name="connsiteX11" fmla="*/ 4302488 w 7050712"/>
                <a:gd name="connsiteY11" fmla="*/ 12636 h 6124353"/>
                <a:gd name="connsiteX12" fmla="*/ 4332963 w 7050712"/>
                <a:gd name="connsiteY12" fmla="*/ 0 h 6124353"/>
                <a:gd name="connsiteX13" fmla="*/ 6099287 w 7050712"/>
                <a:gd name="connsiteY13" fmla="*/ 6794 h 6124353"/>
                <a:gd name="connsiteX14" fmla="*/ 7050712 w 7050712"/>
                <a:gd name="connsiteY14" fmla="*/ 102568 h 6124353"/>
                <a:gd name="connsiteX15" fmla="*/ 6097321 w 7050712"/>
                <a:gd name="connsiteY15" fmla="*/ 600601 h 6124353"/>
                <a:gd name="connsiteX16" fmla="*/ 5450060 w 7050712"/>
                <a:gd name="connsiteY16" fmla="*/ 1150742 h 6124353"/>
                <a:gd name="connsiteX17" fmla="*/ 4371706 w 7050712"/>
                <a:gd name="connsiteY17" fmla="*/ 2376394 h 6124353"/>
                <a:gd name="connsiteX18" fmla="*/ 4342562 w 7050712"/>
                <a:gd name="connsiteY18" fmla="*/ 2493123 h 6124353"/>
                <a:gd name="connsiteX19" fmla="*/ 5799797 w 7050712"/>
                <a:gd name="connsiteY19" fmla="*/ 4915246 h 6124353"/>
                <a:gd name="connsiteX20" fmla="*/ 6790718 w 7050712"/>
                <a:gd name="connsiteY20" fmla="*/ 5673983 h 6124353"/>
                <a:gd name="connsiteX21" fmla="*/ 7006571 w 7050712"/>
                <a:gd name="connsiteY21" fmla="*/ 5740099 h 6124353"/>
                <a:gd name="connsiteX22" fmla="*/ 7050712 w 7050712"/>
                <a:gd name="connsiteY22" fmla="*/ 5759754 h 6124353"/>
                <a:gd name="connsiteX23" fmla="*/ 7050712 w 7050712"/>
                <a:gd name="connsiteY23" fmla="*/ 6124353 h 6124353"/>
                <a:gd name="connsiteX24" fmla="*/ 3404617 w 7050712"/>
                <a:gd name="connsiteY24" fmla="*/ 6124353 h 6124353"/>
                <a:gd name="connsiteX25" fmla="*/ 3385511 w 7050712"/>
                <a:gd name="connsiteY25" fmla="*/ 6110919 h 6124353"/>
                <a:gd name="connsiteX26" fmla="*/ 3322497 w 7050712"/>
                <a:gd name="connsiteY26" fmla="*/ 5994988 h 6124353"/>
                <a:gd name="connsiteX27" fmla="*/ 3672234 w 7050712"/>
                <a:gd name="connsiteY27" fmla="*/ 5703166 h 6124353"/>
                <a:gd name="connsiteX28" fmla="*/ 3847102 w 7050712"/>
                <a:gd name="connsiteY28" fmla="*/ 5119522 h 6124353"/>
                <a:gd name="connsiteX29" fmla="*/ 3147629 w 7050712"/>
                <a:gd name="connsiteY29" fmla="*/ 3981416 h 6124353"/>
                <a:gd name="connsiteX30" fmla="*/ 3031050 w 7050712"/>
                <a:gd name="connsiteY30" fmla="*/ 3952233 h 6124353"/>
                <a:gd name="connsiteX31" fmla="*/ 2185853 w 7050712"/>
                <a:gd name="connsiteY31" fmla="*/ 5265433 h 6124353"/>
                <a:gd name="connsiteX32" fmla="*/ 2739603 w 7050712"/>
                <a:gd name="connsiteY32" fmla="*/ 5761530 h 6124353"/>
                <a:gd name="connsiteX33" fmla="*/ 2972761 w 7050712"/>
                <a:gd name="connsiteY33" fmla="*/ 5994988 h 6124353"/>
                <a:gd name="connsiteX34" fmla="*/ 2891304 w 7050712"/>
                <a:gd name="connsiteY34" fmla="*/ 6110919 h 6124353"/>
                <a:gd name="connsiteX35" fmla="*/ 2867402 w 7050712"/>
                <a:gd name="connsiteY35" fmla="*/ 6124353 h 6124353"/>
                <a:gd name="connsiteX36" fmla="*/ 38826 w 7050712"/>
                <a:gd name="connsiteY36" fmla="*/ 6124353 h 6124353"/>
                <a:gd name="connsiteX37" fmla="*/ 14060 w 7050712"/>
                <a:gd name="connsiteY37" fmla="*/ 6091597 h 6124353"/>
                <a:gd name="connsiteX38" fmla="*/ 0 w 7050712"/>
                <a:gd name="connsiteY38" fmla="*/ 6024170 h 6124353"/>
                <a:gd name="connsiteX39" fmla="*/ 349737 w 7050712"/>
                <a:gd name="connsiteY39" fmla="*/ 5732348 h 6124353"/>
                <a:gd name="connsiteX40" fmla="*/ 1457236 w 7050712"/>
                <a:gd name="connsiteY40" fmla="*/ 5090339 h 6124353"/>
                <a:gd name="connsiteX41" fmla="*/ 2768748 w 7050712"/>
                <a:gd name="connsiteY41" fmla="*/ 3514500 h 6124353"/>
                <a:gd name="connsiteX42" fmla="*/ 2768748 w 7050712"/>
                <a:gd name="connsiteY42" fmla="*/ 3339407 h 6124353"/>
                <a:gd name="connsiteX43" fmla="*/ 1544670 w 7050712"/>
                <a:gd name="connsiteY43" fmla="*/ 1238288 h 6124353"/>
                <a:gd name="connsiteX44" fmla="*/ 612039 w 7050712"/>
                <a:gd name="connsiteY44" fmla="*/ 450369 h 6124353"/>
                <a:gd name="connsiteX45" fmla="*/ 145724 w 7050712"/>
                <a:gd name="connsiteY45" fmla="*/ 129365 h 6124353"/>
                <a:gd name="connsiteX46" fmla="*/ 189896 w 7050712"/>
                <a:gd name="connsiteY46" fmla="*/ 31331 h 6124353"/>
                <a:gd name="connsiteX47" fmla="*/ 228775 w 7050712"/>
                <a:gd name="connsiteY47" fmla="*/ 0 h 6124353"/>
                <a:gd name="connsiteX0" fmla="*/ 228775 w 7050712"/>
                <a:gd name="connsiteY0" fmla="*/ 0 h 6124353"/>
                <a:gd name="connsiteX1" fmla="*/ 3674256 w 7050712"/>
                <a:gd name="connsiteY1" fmla="*/ 0 h 6124353"/>
                <a:gd name="connsiteX2" fmla="*/ 3679520 w 7050712"/>
                <a:gd name="connsiteY2" fmla="*/ 1693 h 6124353"/>
                <a:gd name="connsiteX3" fmla="*/ 3788812 w 7050712"/>
                <a:gd name="connsiteY3" fmla="*/ 158547 h 6124353"/>
                <a:gd name="connsiteX4" fmla="*/ 3526510 w 7050712"/>
                <a:gd name="connsiteY4" fmla="*/ 421187 h 6124353"/>
                <a:gd name="connsiteX5" fmla="*/ 3264208 w 7050712"/>
                <a:gd name="connsiteY5" fmla="*/ 683827 h 6124353"/>
                <a:gd name="connsiteX6" fmla="*/ 3992825 w 7050712"/>
                <a:gd name="connsiteY6" fmla="*/ 1967844 h 6124353"/>
                <a:gd name="connsiteX7" fmla="*/ 4109404 w 7050712"/>
                <a:gd name="connsiteY7" fmla="*/ 1967844 h 6124353"/>
                <a:gd name="connsiteX8" fmla="*/ 4838022 w 7050712"/>
                <a:gd name="connsiteY8" fmla="*/ 975649 h 6124353"/>
                <a:gd name="connsiteX9" fmla="*/ 4663154 w 7050712"/>
                <a:gd name="connsiteY9" fmla="*/ 450369 h 6124353"/>
                <a:gd name="connsiteX10" fmla="*/ 4196838 w 7050712"/>
                <a:gd name="connsiteY10" fmla="*/ 158547 h 6124353"/>
                <a:gd name="connsiteX11" fmla="*/ 4302488 w 7050712"/>
                <a:gd name="connsiteY11" fmla="*/ 12636 h 6124353"/>
                <a:gd name="connsiteX12" fmla="*/ 4332963 w 7050712"/>
                <a:gd name="connsiteY12" fmla="*/ 0 h 6124353"/>
                <a:gd name="connsiteX13" fmla="*/ 6099287 w 7050712"/>
                <a:gd name="connsiteY13" fmla="*/ 6794 h 6124353"/>
                <a:gd name="connsiteX14" fmla="*/ 6097321 w 7050712"/>
                <a:gd name="connsiteY14" fmla="*/ 600601 h 6124353"/>
                <a:gd name="connsiteX15" fmla="*/ 5450060 w 7050712"/>
                <a:gd name="connsiteY15" fmla="*/ 1150742 h 6124353"/>
                <a:gd name="connsiteX16" fmla="*/ 4371706 w 7050712"/>
                <a:gd name="connsiteY16" fmla="*/ 2376394 h 6124353"/>
                <a:gd name="connsiteX17" fmla="*/ 4342562 w 7050712"/>
                <a:gd name="connsiteY17" fmla="*/ 2493123 h 6124353"/>
                <a:gd name="connsiteX18" fmla="*/ 5799797 w 7050712"/>
                <a:gd name="connsiteY18" fmla="*/ 4915246 h 6124353"/>
                <a:gd name="connsiteX19" fmla="*/ 6790718 w 7050712"/>
                <a:gd name="connsiteY19" fmla="*/ 5673983 h 6124353"/>
                <a:gd name="connsiteX20" fmla="*/ 7006571 w 7050712"/>
                <a:gd name="connsiteY20" fmla="*/ 5740099 h 6124353"/>
                <a:gd name="connsiteX21" fmla="*/ 7050712 w 7050712"/>
                <a:gd name="connsiteY21" fmla="*/ 5759754 h 6124353"/>
                <a:gd name="connsiteX22" fmla="*/ 7050712 w 7050712"/>
                <a:gd name="connsiteY22" fmla="*/ 6124353 h 6124353"/>
                <a:gd name="connsiteX23" fmla="*/ 3404617 w 7050712"/>
                <a:gd name="connsiteY23" fmla="*/ 6124353 h 6124353"/>
                <a:gd name="connsiteX24" fmla="*/ 3385511 w 7050712"/>
                <a:gd name="connsiteY24" fmla="*/ 6110919 h 6124353"/>
                <a:gd name="connsiteX25" fmla="*/ 3322497 w 7050712"/>
                <a:gd name="connsiteY25" fmla="*/ 5994988 h 6124353"/>
                <a:gd name="connsiteX26" fmla="*/ 3672234 w 7050712"/>
                <a:gd name="connsiteY26" fmla="*/ 5703166 h 6124353"/>
                <a:gd name="connsiteX27" fmla="*/ 3847102 w 7050712"/>
                <a:gd name="connsiteY27" fmla="*/ 5119522 h 6124353"/>
                <a:gd name="connsiteX28" fmla="*/ 3147629 w 7050712"/>
                <a:gd name="connsiteY28" fmla="*/ 3981416 h 6124353"/>
                <a:gd name="connsiteX29" fmla="*/ 3031050 w 7050712"/>
                <a:gd name="connsiteY29" fmla="*/ 3952233 h 6124353"/>
                <a:gd name="connsiteX30" fmla="*/ 2185853 w 7050712"/>
                <a:gd name="connsiteY30" fmla="*/ 5265433 h 6124353"/>
                <a:gd name="connsiteX31" fmla="*/ 2739603 w 7050712"/>
                <a:gd name="connsiteY31" fmla="*/ 5761530 h 6124353"/>
                <a:gd name="connsiteX32" fmla="*/ 2972761 w 7050712"/>
                <a:gd name="connsiteY32" fmla="*/ 5994988 h 6124353"/>
                <a:gd name="connsiteX33" fmla="*/ 2891304 w 7050712"/>
                <a:gd name="connsiteY33" fmla="*/ 6110919 h 6124353"/>
                <a:gd name="connsiteX34" fmla="*/ 2867402 w 7050712"/>
                <a:gd name="connsiteY34" fmla="*/ 6124353 h 6124353"/>
                <a:gd name="connsiteX35" fmla="*/ 38826 w 7050712"/>
                <a:gd name="connsiteY35" fmla="*/ 6124353 h 6124353"/>
                <a:gd name="connsiteX36" fmla="*/ 14060 w 7050712"/>
                <a:gd name="connsiteY36" fmla="*/ 6091597 h 6124353"/>
                <a:gd name="connsiteX37" fmla="*/ 0 w 7050712"/>
                <a:gd name="connsiteY37" fmla="*/ 6024170 h 6124353"/>
                <a:gd name="connsiteX38" fmla="*/ 349737 w 7050712"/>
                <a:gd name="connsiteY38" fmla="*/ 5732348 h 6124353"/>
                <a:gd name="connsiteX39" fmla="*/ 1457236 w 7050712"/>
                <a:gd name="connsiteY39" fmla="*/ 5090339 h 6124353"/>
                <a:gd name="connsiteX40" fmla="*/ 2768748 w 7050712"/>
                <a:gd name="connsiteY40" fmla="*/ 3514500 h 6124353"/>
                <a:gd name="connsiteX41" fmla="*/ 2768748 w 7050712"/>
                <a:gd name="connsiteY41" fmla="*/ 3339407 h 6124353"/>
                <a:gd name="connsiteX42" fmla="*/ 1544670 w 7050712"/>
                <a:gd name="connsiteY42" fmla="*/ 1238288 h 6124353"/>
                <a:gd name="connsiteX43" fmla="*/ 612039 w 7050712"/>
                <a:gd name="connsiteY43" fmla="*/ 450369 h 6124353"/>
                <a:gd name="connsiteX44" fmla="*/ 145724 w 7050712"/>
                <a:gd name="connsiteY44" fmla="*/ 129365 h 6124353"/>
                <a:gd name="connsiteX45" fmla="*/ 189896 w 7050712"/>
                <a:gd name="connsiteY45" fmla="*/ 31331 h 6124353"/>
                <a:gd name="connsiteX46" fmla="*/ 228775 w 7050712"/>
                <a:gd name="connsiteY46" fmla="*/ 0 h 6124353"/>
                <a:gd name="connsiteX0" fmla="*/ 228775 w 7050712"/>
                <a:gd name="connsiteY0" fmla="*/ 0 h 6124353"/>
                <a:gd name="connsiteX1" fmla="*/ 3674256 w 7050712"/>
                <a:gd name="connsiteY1" fmla="*/ 0 h 6124353"/>
                <a:gd name="connsiteX2" fmla="*/ 3679520 w 7050712"/>
                <a:gd name="connsiteY2" fmla="*/ 1693 h 6124353"/>
                <a:gd name="connsiteX3" fmla="*/ 3788812 w 7050712"/>
                <a:gd name="connsiteY3" fmla="*/ 158547 h 6124353"/>
                <a:gd name="connsiteX4" fmla="*/ 3526510 w 7050712"/>
                <a:gd name="connsiteY4" fmla="*/ 421187 h 6124353"/>
                <a:gd name="connsiteX5" fmla="*/ 3264208 w 7050712"/>
                <a:gd name="connsiteY5" fmla="*/ 683827 h 6124353"/>
                <a:gd name="connsiteX6" fmla="*/ 3992825 w 7050712"/>
                <a:gd name="connsiteY6" fmla="*/ 1967844 h 6124353"/>
                <a:gd name="connsiteX7" fmla="*/ 4109404 w 7050712"/>
                <a:gd name="connsiteY7" fmla="*/ 1967844 h 6124353"/>
                <a:gd name="connsiteX8" fmla="*/ 4838022 w 7050712"/>
                <a:gd name="connsiteY8" fmla="*/ 975649 h 6124353"/>
                <a:gd name="connsiteX9" fmla="*/ 4663154 w 7050712"/>
                <a:gd name="connsiteY9" fmla="*/ 450369 h 6124353"/>
                <a:gd name="connsiteX10" fmla="*/ 4196838 w 7050712"/>
                <a:gd name="connsiteY10" fmla="*/ 158547 h 6124353"/>
                <a:gd name="connsiteX11" fmla="*/ 4302488 w 7050712"/>
                <a:gd name="connsiteY11" fmla="*/ 12636 h 6124353"/>
                <a:gd name="connsiteX12" fmla="*/ 4332963 w 7050712"/>
                <a:gd name="connsiteY12" fmla="*/ 0 h 6124353"/>
                <a:gd name="connsiteX13" fmla="*/ 6089095 w 7050712"/>
                <a:gd name="connsiteY13" fmla="*/ 3397 h 6124353"/>
                <a:gd name="connsiteX14" fmla="*/ 6097321 w 7050712"/>
                <a:gd name="connsiteY14" fmla="*/ 600601 h 6124353"/>
                <a:gd name="connsiteX15" fmla="*/ 5450060 w 7050712"/>
                <a:gd name="connsiteY15" fmla="*/ 1150742 h 6124353"/>
                <a:gd name="connsiteX16" fmla="*/ 4371706 w 7050712"/>
                <a:gd name="connsiteY16" fmla="*/ 2376394 h 6124353"/>
                <a:gd name="connsiteX17" fmla="*/ 4342562 w 7050712"/>
                <a:gd name="connsiteY17" fmla="*/ 2493123 h 6124353"/>
                <a:gd name="connsiteX18" fmla="*/ 5799797 w 7050712"/>
                <a:gd name="connsiteY18" fmla="*/ 4915246 h 6124353"/>
                <a:gd name="connsiteX19" fmla="*/ 6790718 w 7050712"/>
                <a:gd name="connsiteY19" fmla="*/ 5673983 h 6124353"/>
                <a:gd name="connsiteX20" fmla="*/ 7006571 w 7050712"/>
                <a:gd name="connsiteY20" fmla="*/ 5740099 h 6124353"/>
                <a:gd name="connsiteX21" fmla="*/ 7050712 w 7050712"/>
                <a:gd name="connsiteY21" fmla="*/ 5759754 h 6124353"/>
                <a:gd name="connsiteX22" fmla="*/ 7050712 w 7050712"/>
                <a:gd name="connsiteY22" fmla="*/ 6124353 h 6124353"/>
                <a:gd name="connsiteX23" fmla="*/ 3404617 w 7050712"/>
                <a:gd name="connsiteY23" fmla="*/ 6124353 h 6124353"/>
                <a:gd name="connsiteX24" fmla="*/ 3385511 w 7050712"/>
                <a:gd name="connsiteY24" fmla="*/ 6110919 h 6124353"/>
                <a:gd name="connsiteX25" fmla="*/ 3322497 w 7050712"/>
                <a:gd name="connsiteY25" fmla="*/ 5994988 h 6124353"/>
                <a:gd name="connsiteX26" fmla="*/ 3672234 w 7050712"/>
                <a:gd name="connsiteY26" fmla="*/ 5703166 h 6124353"/>
                <a:gd name="connsiteX27" fmla="*/ 3847102 w 7050712"/>
                <a:gd name="connsiteY27" fmla="*/ 5119522 h 6124353"/>
                <a:gd name="connsiteX28" fmla="*/ 3147629 w 7050712"/>
                <a:gd name="connsiteY28" fmla="*/ 3981416 h 6124353"/>
                <a:gd name="connsiteX29" fmla="*/ 3031050 w 7050712"/>
                <a:gd name="connsiteY29" fmla="*/ 3952233 h 6124353"/>
                <a:gd name="connsiteX30" fmla="*/ 2185853 w 7050712"/>
                <a:gd name="connsiteY30" fmla="*/ 5265433 h 6124353"/>
                <a:gd name="connsiteX31" fmla="*/ 2739603 w 7050712"/>
                <a:gd name="connsiteY31" fmla="*/ 5761530 h 6124353"/>
                <a:gd name="connsiteX32" fmla="*/ 2972761 w 7050712"/>
                <a:gd name="connsiteY32" fmla="*/ 5994988 h 6124353"/>
                <a:gd name="connsiteX33" fmla="*/ 2891304 w 7050712"/>
                <a:gd name="connsiteY33" fmla="*/ 6110919 h 6124353"/>
                <a:gd name="connsiteX34" fmla="*/ 2867402 w 7050712"/>
                <a:gd name="connsiteY34" fmla="*/ 6124353 h 6124353"/>
                <a:gd name="connsiteX35" fmla="*/ 38826 w 7050712"/>
                <a:gd name="connsiteY35" fmla="*/ 6124353 h 6124353"/>
                <a:gd name="connsiteX36" fmla="*/ 14060 w 7050712"/>
                <a:gd name="connsiteY36" fmla="*/ 6091597 h 6124353"/>
                <a:gd name="connsiteX37" fmla="*/ 0 w 7050712"/>
                <a:gd name="connsiteY37" fmla="*/ 6024170 h 6124353"/>
                <a:gd name="connsiteX38" fmla="*/ 349737 w 7050712"/>
                <a:gd name="connsiteY38" fmla="*/ 5732348 h 6124353"/>
                <a:gd name="connsiteX39" fmla="*/ 1457236 w 7050712"/>
                <a:gd name="connsiteY39" fmla="*/ 5090339 h 6124353"/>
                <a:gd name="connsiteX40" fmla="*/ 2768748 w 7050712"/>
                <a:gd name="connsiteY40" fmla="*/ 3514500 h 6124353"/>
                <a:gd name="connsiteX41" fmla="*/ 2768748 w 7050712"/>
                <a:gd name="connsiteY41" fmla="*/ 3339407 h 6124353"/>
                <a:gd name="connsiteX42" fmla="*/ 1544670 w 7050712"/>
                <a:gd name="connsiteY42" fmla="*/ 1238288 h 6124353"/>
                <a:gd name="connsiteX43" fmla="*/ 612039 w 7050712"/>
                <a:gd name="connsiteY43" fmla="*/ 450369 h 6124353"/>
                <a:gd name="connsiteX44" fmla="*/ 145724 w 7050712"/>
                <a:gd name="connsiteY44" fmla="*/ 129365 h 6124353"/>
                <a:gd name="connsiteX45" fmla="*/ 189896 w 7050712"/>
                <a:gd name="connsiteY45" fmla="*/ 31331 h 6124353"/>
                <a:gd name="connsiteX46" fmla="*/ 228775 w 7050712"/>
                <a:gd name="connsiteY46" fmla="*/ 0 h 6124353"/>
                <a:gd name="connsiteX0" fmla="*/ 228775 w 7050712"/>
                <a:gd name="connsiteY0" fmla="*/ 0 h 6124353"/>
                <a:gd name="connsiteX1" fmla="*/ 3674256 w 7050712"/>
                <a:gd name="connsiteY1" fmla="*/ 0 h 6124353"/>
                <a:gd name="connsiteX2" fmla="*/ 3679520 w 7050712"/>
                <a:gd name="connsiteY2" fmla="*/ 1693 h 6124353"/>
                <a:gd name="connsiteX3" fmla="*/ 3788812 w 7050712"/>
                <a:gd name="connsiteY3" fmla="*/ 158547 h 6124353"/>
                <a:gd name="connsiteX4" fmla="*/ 3526510 w 7050712"/>
                <a:gd name="connsiteY4" fmla="*/ 421187 h 6124353"/>
                <a:gd name="connsiteX5" fmla="*/ 3264208 w 7050712"/>
                <a:gd name="connsiteY5" fmla="*/ 683827 h 6124353"/>
                <a:gd name="connsiteX6" fmla="*/ 3992825 w 7050712"/>
                <a:gd name="connsiteY6" fmla="*/ 1967844 h 6124353"/>
                <a:gd name="connsiteX7" fmla="*/ 4109404 w 7050712"/>
                <a:gd name="connsiteY7" fmla="*/ 1967844 h 6124353"/>
                <a:gd name="connsiteX8" fmla="*/ 4838022 w 7050712"/>
                <a:gd name="connsiteY8" fmla="*/ 975649 h 6124353"/>
                <a:gd name="connsiteX9" fmla="*/ 4663154 w 7050712"/>
                <a:gd name="connsiteY9" fmla="*/ 450369 h 6124353"/>
                <a:gd name="connsiteX10" fmla="*/ 4196838 w 7050712"/>
                <a:gd name="connsiteY10" fmla="*/ 158547 h 6124353"/>
                <a:gd name="connsiteX11" fmla="*/ 4302488 w 7050712"/>
                <a:gd name="connsiteY11" fmla="*/ 12636 h 6124353"/>
                <a:gd name="connsiteX12" fmla="*/ 4332963 w 7050712"/>
                <a:gd name="connsiteY12" fmla="*/ 0 h 6124353"/>
                <a:gd name="connsiteX13" fmla="*/ 6099287 w 7050712"/>
                <a:gd name="connsiteY13" fmla="*/ 6794 h 6124353"/>
                <a:gd name="connsiteX14" fmla="*/ 6097321 w 7050712"/>
                <a:gd name="connsiteY14" fmla="*/ 600601 h 6124353"/>
                <a:gd name="connsiteX15" fmla="*/ 5450060 w 7050712"/>
                <a:gd name="connsiteY15" fmla="*/ 1150742 h 6124353"/>
                <a:gd name="connsiteX16" fmla="*/ 4371706 w 7050712"/>
                <a:gd name="connsiteY16" fmla="*/ 2376394 h 6124353"/>
                <a:gd name="connsiteX17" fmla="*/ 4342562 w 7050712"/>
                <a:gd name="connsiteY17" fmla="*/ 2493123 h 6124353"/>
                <a:gd name="connsiteX18" fmla="*/ 5799797 w 7050712"/>
                <a:gd name="connsiteY18" fmla="*/ 4915246 h 6124353"/>
                <a:gd name="connsiteX19" fmla="*/ 6790718 w 7050712"/>
                <a:gd name="connsiteY19" fmla="*/ 5673983 h 6124353"/>
                <a:gd name="connsiteX20" fmla="*/ 7006571 w 7050712"/>
                <a:gd name="connsiteY20" fmla="*/ 5740099 h 6124353"/>
                <a:gd name="connsiteX21" fmla="*/ 7050712 w 7050712"/>
                <a:gd name="connsiteY21" fmla="*/ 5759754 h 6124353"/>
                <a:gd name="connsiteX22" fmla="*/ 7050712 w 7050712"/>
                <a:gd name="connsiteY22" fmla="*/ 6124353 h 6124353"/>
                <a:gd name="connsiteX23" fmla="*/ 3404617 w 7050712"/>
                <a:gd name="connsiteY23" fmla="*/ 6124353 h 6124353"/>
                <a:gd name="connsiteX24" fmla="*/ 3385511 w 7050712"/>
                <a:gd name="connsiteY24" fmla="*/ 6110919 h 6124353"/>
                <a:gd name="connsiteX25" fmla="*/ 3322497 w 7050712"/>
                <a:gd name="connsiteY25" fmla="*/ 5994988 h 6124353"/>
                <a:gd name="connsiteX26" fmla="*/ 3672234 w 7050712"/>
                <a:gd name="connsiteY26" fmla="*/ 5703166 h 6124353"/>
                <a:gd name="connsiteX27" fmla="*/ 3847102 w 7050712"/>
                <a:gd name="connsiteY27" fmla="*/ 5119522 h 6124353"/>
                <a:gd name="connsiteX28" fmla="*/ 3147629 w 7050712"/>
                <a:gd name="connsiteY28" fmla="*/ 3981416 h 6124353"/>
                <a:gd name="connsiteX29" fmla="*/ 3031050 w 7050712"/>
                <a:gd name="connsiteY29" fmla="*/ 3952233 h 6124353"/>
                <a:gd name="connsiteX30" fmla="*/ 2185853 w 7050712"/>
                <a:gd name="connsiteY30" fmla="*/ 5265433 h 6124353"/>
                <a:gd name="connsiteX31" fmla="*/ 2739603 w 7050712"/>
                <a:gd name="connsiteY31" fmla="*/ 5761530 h 6124353"/>
                <a:gd name="connsiteX32" fmla="*/ 2972761 w 7050712"/>
                <a:gd name="connsiteY32" fmla="*/ 5994988 h 6124353"/>
                <a:gd name="connsiteX33" fmla="*/ 2891304 w 7050712"/>
                <a:gd name="connsiteY33" fmla="*/ 6110919 h 6124353"/>
                <a:gd name="connsiteX34" fmla="*/ 2867402 w 7050712"/>
                <a:gd name="connsiteY34" fmla="*/ 6124353 h 6124353"/>
                <a:gd name="connsiteX35" fmla="*/ 38826 w 7050712"/>
                <a:gd name="connsiteY35" fmla="*/ 6124353 h 6124353"/>
                <a:gd name="connsiteX36" fmla="*/ 14060 w 7050712"/>
                <a:gd name="connsiteY36" fmla="*/ 6091597 h 6124353"/>
                <a:gd name="connsiteX37" fmla="*/ 0 w 7050712"/>
                <a:gd name="connsiteY37" fmla="*/ 6024170 h 6124353"/>
                <a:gd name="connsiteX38" fmla="*/ 349737 w 7050712"/>
                <a:gd name="connsiteY38" fmla="*/ 5732348 h 6124353"/>
                <a:gd name="connsiteX39" fmla="*/ 1457236 w 7050712"/>
                <a:gd name="connsiteY39" fmla="*/ 5090339 h 6124353"/>
                <a:gd name="connsiteX40" fmla="*/ 2768748 w 7050712"/>
                <a:gd name="connsiteY40" fmla="*/ 3514500 h 6124353"/>
                <a:gd name="connsiteX41" fmla="*/ 2768748 w 7050712"/>
                <a:gd name="connsiteY41" fmla="*/ 3339407 h 6124353"/>
                <a:gd name="connsiteX42" fmla="*/ 1544670 w 7050712"/>
                <a:gd name="connsiteY42" fmla="*/ 1238288 h 6124353"/>
                <a:gd name="connsiteX43" fmla="*/ 612039 w 7050712"/>
                <a:gd name="connsiteY43" fmla="*/ 450369 h 6124353"/>
                <a:gd name="connsiteX44" fmla="*/ 145724 w 7050712"/>
                <a:gd name="connsiteY44" fmla="*/ 129365 h 6124353"/>
                <a:gd name="connsiteX45" fmla="*/ 189896 w 7050712"/>
                <a:gd name="connsiteY45" fmla="*/ 31331 h 6124353"/>
                <a:gd name="connsiteX46" fmla="*/ 228775 w 7050712"/>
                <a:gd name="connsiteY46" fmla="*/ 0 h 6124353"/>
                <a:gd name="connsiteX0" fmla="*/ 228775 w 7050712"/>
                <a:gd name="connsiteY0" fmla="*/ 0 h 6124353"/>
                <a:gd name="connsiteX1" fmla="*/ 3674256 w 7050712"/>
                <a:gd name="connsiteY1" fmla="*/ 0 h 6124353"/>
                <a:gd name="connsiteX2" fmla="*/ 3679520 w 7050712"/>
                <a:gd name="connsiteY2" fmla="*/ 1693 h 6124353"/>
                <a:gd name="connsiteX3" fmla="*/ 3788812 w 7050712"/>
                <a:gd name="connsiteY3" fmla="*/ 158547 h 6124353"/>
                <a:gd name="connsiteX4" fmla="*/ 3526510 w 7050712"/>
                <a:gd name="connsiteY4" fmla="*/ 421187 h 6124353"/>
                <a:gd name="connsiteX5" fmla="*/ 3264208 w 7050712"/>
                <a:gd name="connsiteY5" fmla="*/ 683827 h 6124353"/>
                <a:gd name="connsiteX6" fmla="*/ 3992825 w 7050712"/>
                <a:gd name="connsiteY6" fmla="*/ 1967844 h 6124353"/>
                <a:gd name="connsiteX7" fmla="*/ 4109404 w 7050712"/>
                <a:gd name="connsiteY7" fmla="*/ 1967844 h 6124353"/>
                <a:gd name="connsiteX8" fmla="*/ 4838022 w 7050712"/>
                <a:gd name="connsiteY8" fmla="*/ 975649 h 6124353"/>
                <a:gd name="connsiteX9" fmla="*/ 4663154 w 7050712"/>
                <a:gd name="connsiteY9" fmla="*/ 450369 h 6124353"/>
                <a:gd name="connsiteX10" fmla="*/ 4196838 w 7050712"/>
                <a:gd name="connsiteY10" fmla="*/ 158547 h 6124353"/>
                <a:gd name="connsiteX11" fmla="*/ 4302488 w 7050712"/>
                <a:gd name="connsiteY11" fmla="*/ 12636 h 6124353"/>
                <a:gd name="connsiteX12" fmla="*/ 4332963 w 7050712"/>
                <a:gd name="connsiteY12" fmla="*/ 0 h 6124353"/>
                <a:gd name="connsiteX13" fmla="*/ 6099287 w 7050712"/>
                <a:gd name="connsiteY13" fmla="*/ 0 h 6124353"/>
                <a:gd name="connsiteX14" fmla="*/ 6097321 w 7050712"/>
                <a:gd name="connsiteY14" fmla="*/ 600601 h 6124353"/>
                <a:gd name="connsiteX15" fmla="*/ 5450060 w 7050712"/>
                <a:gd name="connsiteY15" fmla="*/ 1150742 h 6124353"/>
                <a:gd name="connsiteX16" fmla="*/ 4371706 w 7050712"/>
                <a:gd name="connsiteY16" fmla="*/ 2376394 h 6124353"/>
                <a:gd name="connsiteX17" fmla="*/ 4342562 w 7050712"/>
                <a:gd name="connsiteY17" fmla="*/ 2493123 h 6124353"/>
                <a:gd name="connsiteX18" fmla="*/ 5799797 w 7050712"/>
                <a:gd name="connsiteY18" fmla="*/ 4915246 h 6124353"/>
                <a:gd name="connsiteX19" fmla="*/ 6790718 w 7050712"/>
                <a:gd name="connsiteY19" fmla="*/ 5673983 h 6124353"/>
                <a:gd name="connsiteX20" fmla="*/ 7006571 w 7050712"/>
                <a:gd name="connsiteY20" fmla="*/ 5740099 h 6124353"/>
                <a:gd name="connsiteX21" fmla="*/ 7050712 w 7050712"/>
                <a:gd name="connsiteY21" fmla="*/ 5759754 h 6124353"/>
                <a:gd name="connsiteX22" fmla="*/ 7050712 w 7050712"/>
                <a:gd name="connsiteY22" fmla="*/ 6124353 h 6124353"/>
                <a:gd name="connsiteX23" fmla="*/ 3404617 w 7050712"/>
                <a:gd name="connsiteY23" fmla="*/ 6124353 h 6124353"/>
                <a:gd name="connsiteX24" fmla="*/ 3385511 w 7050712"/>
                <a:gd name="connsiteY24" fmla="*/ 6110919 h 6124353"/>
                <a:gd name="connsiteX25" fmla="*/ 3322497 w 7050712"/>
                <a:gd name="connsiteY25" fmla="*/ 5994988 h 6124353"/>
                <a:gd name="connsiteX26" fmla="*/ 3672234 w 7050712"/>
                <a:gd name="connsiteY26" fmla="*/ 5703166 h 6124353"/>
                <a:gd name="connsiteX27" fmla="*/ 3847102 w 7050712"/>
                <a:gd name="connsiteY27" fmla="*/ 5119522 h 6124353"/>
                <a:gd name="connsiteX28" fmla="*/ 3147629 w 7050712"/>
                <a:gd name="connsiteY28" fmla="*/ 3981416 h 6124353"/>
                <a:gd name="connsiteX29" fmla="*/ 3031050 w 7050712"/>
                <a:gd name="connsiteY29" fmla="*/ 3952233 h 6124353"/>
                <a:gd name="connsiteX30" fmla="*/ 2185853 w 7050712"/>
                <a:gd name="connsiteY30" fmla="*/ 5265433 h 6124353"/>
                <a:gd name="connsiteX31" fmla="*/ 2739603 w 7050712"/>
                <a:gd name="connsiteY31" fmla="*/ 5761530 h 6124353"/>
                <a:gd name="connsiteX32" fmla="*/ 2972761 w 7050712"/>
                <a:gd name="connsiteY32" fmla="*/ 5994988 h 6124353"/>
                <a:gd name="connsiteX33" fmla="*/ 2891304 w 7050712"/>
                <a:gd name="connsiteY33" fmla="*/ 6110919 h 6124353"/>
                <a:gd name="connsiteX34" fmla="*/ 2867402 w 7050712"/>
                <a:gd name="connsiteY34" fmla="*/ 6124353 h 6124353"/>
                <a:gd name="connsiteX35" fmla="*/ 38826 w 7050712"/>
                <a:gd name="connsiteY35" fmla="*/ 6124353 h 6124353"/>
                <a:gd name="connsiteX36" fmla="*/ 14060 w 7050712"/>
                <a:gd name="connsiteY36" fmla="*/ 6091597 h 6124353"/>
                <a:gd name="connsiteX37" fmla="*/ 0 w 7050712"/>
                <a:gd name="connsiteY37" fmla="*/ 6024170 h 6124353"/>
                <a:gd name="connsiteX38" fmla="*/ 349737 w 7050712"/>
                <a:gd name="connsiteY38" fmla="*/ 5732348 h 6124353"/>
                <a:gd name="connsiteX39" fmla="*/ 1457236 w 7050712"/>
                <a:gd name="connsiteY39" fmla="*/ 5090339 h 6124353"/>
                <a:gd name="connsiteX40" fmla="*/ 2768748 w 7050712"/>
                <a:gd name="connsiteY40" fmla="*/ 3514500 h 6124353"/>
                <a:gd name="connsiteX41" fmla="*/ 2768748 w 7050712"/>
                <a:gd name="connsiteY41" fmla="*/ 3339407 h 6124353"/>
                <a:gd name="connsiteX42" fmla="*/ 1544670 w 7050712"/>
                <a:gd name="connsiteY42" fmla="*/ 1238288 h 6124353"/>
                <a:gd name="connsiteX43" fmla="*/ 612039 w 7050712"/>
                <a:gd name="connsiteY43" fmla="*/ 450369 h 6124353"/>
                <a:gd name="connsiteX44" fmla="*/ 145724 w 7050712"/>
                <a:gd name="connsiteY44" fmla="*/ 129365 h 6124353"/>
                <a:gd name="connsiteX45" fmla="*/ 189896 w 7050712"/>
                <a:gd name="connsiteY45" fmla="*/ 31331 h 6124353"/>
                <a:gd name="connsiteX46" fmla="*/ 228775 w 7050712"/>
                <a:gd name="connsiteY46" fmla="*/ 0 h 6124353"/>
                <a:gd name="connsiteX0" fmla="*/ 228775 w 7050712"/>
                <a:gd name="connsiteY0" fmla="*/ 0 h 6124353"/>
                <a:gd name="connsiteX1" fmla="*/ 3674256 w 7050712"/>
                <a:gd name="connsiteY1" fmla="*/ 0 h 6124353"/>
                <a:gd name="connsiteX2" fmla="*/ 3679520 w 7050712"/>
                <a:gd name="connsiteY2" fmla="*/ 1693 h 6124353"/>
                <a:gd name="connsiteX3" fmla="*/ 3788812 w 7050712"/>
                <a:gd name="connsiteY3" fmla="*/ 158547 h 6124353"/>
                <a:gd name="connsiteX4" fmla="*/ 3526510 w 7050712"/>
                <a:gd name="connsiteY4" fmla="*/ 421187 h 6124353"/>
                <a:gd name="connsiteX5" fmla="*/ 3264208 w 7050712"/>
                <a:gd name="connsiteY5" fmla="*/ 683827 h 6124353"/>
                <a:gd name="connsiteX6" fmla="*/ 3992825 w 7050712"/>
                <a:gd name="connsiteY6" fmla="*/ 1967844 h 6124353"/>
                <a:gd name="connsiteX7" fmla="*/ 4109404 w 7050712"/>
                <a:gd name="connsiteY7" fmla="*/ 1967844 h 6124353"/>
                <a:gd name="connsiteX8" fmla="*/ 4838022 w 7050712"/>
                <a:gd name="connsiteY8" fmla="*/ 975649 h 6124353"/>
                <a:gd name="connsiteX9" fmla="*/ 4663154 w 7050712"/>
                <a:gd name="connsiteY9" fmla="*/ 450369 h 6124353"/>
                <a:gd name="connsiteX10" fmla="*/ 4196838 w 7050712"/>
                <a:gd name="connsiteY10" fmla="*/ 158547 h 6124353"/>
                <a:gd name="connsiteX11" fmla="*/ 4302488 w 7050712"/>
                <a:gd name="connsiteY11" fmla="*/ 12636 h 6124353"/>
                <a:gd name="connsiteX12" fmla="*/ 4332963 w 7050712"/>
                <a:gd name="connsiteY12" fmla="*/ 0 h 6124353"/>
                <a:gd name="connsiteX13" fmla="*/ 6099287 w 7050712"/>
                <a:gd name="connsiteY13" fmla="*/ 0 h 6124353"/>
                <a:gd name="connsiteX14" fmla="*/ 6097321 w 7050712"/>
                <a:gd name="connsiteY14" fmla="*/ 600601 h 6124353"/>
                <a:gd name="connsiteX15" fmla="*/ 5450060 w 7050712"/>
                <a:gd name="connsiteY15" fmla="*/ 1150742 h 6124353"/>
                <a:gd name="connsiteX16" fmla="*/ 4371706 w 7050712"/>
                <a:gd name="connsiteY16" fmla="*/ 2376394 h 6124353"/>
                <a:gd name="connsiteX17" fmla="*/ 4342562 w 7050712"/>
                <a:gd name="connsiteY17" fmla="*/ 2493123 h 6124353"/>
                <a:gd name="connsiteX18" fmla="*/ 5799797 w 7050712"/>
                <a:gd name="connsiteY18" fmla="*/ 4915246 h 6124353"/>
                <a:gd name="connsiteX19" fmla="*/ 7006571 w 7050712"/>
                <a:gd name="connsiteY19" fmla="*/ 5740099 h 6124353"/>
                <a:gd name="connsiteX20" fmla="*/ 7050712 w 7050712"/>
                <a:gd name="connsiteY20" fmla="*/ 5759754 h 6124353"/>
                <a:gd name="connsiteX21" fmla="*/ 7050712 w 7050712"/>
                <a:gd name="connsiteY21" fmla="*/ 6124353 h 6124353"/>
                <a:gd name="connsiteX22" fmla="*/ 3404617 w 7050712"/>
                <a:gd name="connsiteY22" fmla="*/ 6124353 h 6124353"/>
                <a:gd name="connsiteX23" fmla="*/ 3385511 w 7050712"/>
                <a:gd name="connsiteY23" fmla="*/ 6110919 h 6124353"/>
                <a:gd name="connsiteX24" fmla="*/ 3322497 w 7050712"/>
                <a:gd name="connsiteY24" fmla="*/ 5994988 h 6124353"/>
                <a:gd name="connsiteX25" fmla="*/ 3672234 w 7050712"/>
                <a:gd name="connsiteY25" fmla="*/ 5703166 h 6124353"/>
                <a:gd name="connsiteX26" fmla="*/ 3847102 w 7050712"/>
                <a:gd name="connsiteY26" fmla="*/ 5119522 h 6124353"/>
                <a:gd name="connsiteX27" fmla="*/ 3147629 w 7050712"/>
                <a:gd name="connsiteY27" fmla="*/ 3981416 h 6124353"/>
                <a:gd name="connsiteX28" fmla="*/ 3031050 w 7050712"/>
                <a:gd name="connsiteY28" fmla="*/ 3952233 h 6124353"/>
                <a:gd name="connsiteX29" fmla="*/ 2185853 w 7050712"/>
                <a:gd name="connsiteY29" fmla="*/ 5265433 h 6124353"/>
                <a:gd name="connsiteX30" fmla="*/ 2739603 w 7050712"/>
                <a:gd name="connsiteY30" fmla="*/ 5761530 h 6124353"/>
                <a:gd name="connsiteX31" fmla="*/ 2972761 w 7050712"/>
                <a:gd name="connsiteY31" fmla="*/ 5994988 h 6124353"/>
                <a:gd name="connsiteX32" fmla="*/ 2891304 w 7050712"/>
                <a:gd name="connsiteY32" fmla="*/ 6110919 h 6124353"/>
                <a:gd name="connsiteX33" fmla="*/ 2867402 w 7050712"/>
                <a:gd name="connsiteY33" fmla="*/ 6124353 h 6124353"/>
                <a:gd name="connsiteX34" fmla="*/ 38826 w 7050712"/>
                <a:gd name="connsiteY34" fmla="*/ 6124353 h 6124353"/>
                <a:gd name="connsiteX35" fmla="*/ 14060 w 7050712"/>
                <a:gd name="connsiteY35" fmla="*/ 6091597 h 6124353"/>
                <a:gd name="connsiteX36" fmla="*/ 0 w 7050712"/>
                <a:gd name="connsiteY36" fmla="*/ 6024170 h 6124353"/>
                <a:gd name="connsiteX37" fmla="*/ 349737 w 7050712"/>
                <a:gd name="connsiteY37" fmla="*/ 5732348 h 6124353"/>
                <a:gd name="connsiteX38" fmla="*/ 1457236 w 7050712"/>
                <a:gd name="connsiteY38" fmla="*/ 5090339 h 6124353"/>
                <a:gd name="connsiteX39" fmla="*/ 2768748 w 7050712"/>
                <a:gd name="connsiteY39" fmla="*/ 3514500 h 6124353"/>
                <a:gd name="connsiteX40" fmla="*/ 2768748 w 7050712"/>
                <a:gd name="connsiteY40" fmla="*/ 3339407 h 6124353"/>
                <a:gd name="connsiteX41" fmla="*/ 1544670 w 7050712"/>
                <a:gd name="connsiteY41" fmla="*/ 1238288 h 6124353"/>
                <a:gd name="connsiteX42" fmla="*/ 612039 w 7050712"/>
                <a:gd name="connsiteY42" fmla="*/ 450369 h 6124353"/>
                <a:gd name="connsiteX43" fmla="*/ 145724 w 7050712"/>
                <a:gd name="connsiteY43" fmla="*/ 129365 h 6124353"/>
                <a:gd name="connsiteX44" fmla="*/ 189896 w 7050712"/>
                <a:gd name="connsiteY44" fmla="*/ 31331 h 6124353"/>
                <a:gd name="connsiteX45" fmla="*/ 228775 w 7050712"/>
                <a:gd name="connsiteY45" fmla="*/ 0 h 6124353"/>
                <a:gd name="connsiteX0" fmla="*/ 228775 w 7050712"/>
                <a:gd name="connsiteY0" fmla="*/ 0 h 6124353"/>
                <a:gd name="connsiteX1" fmla="*/ 3674256 w 7050712"/>
                <a:gd name="connsiteY1" fmla="*/ 0 h 6124353"/>
                <a:gd name="connsiteX2" fmla="*/ 3679520 w 7050712"/>
                <a:gd name="connsiteY2" fmla="*/ 1693 h 6124353"/>
                <a:gd name="connsiteX3" fmla="*/ 3788812 w 7050712"/>
                <a:gd name="connsiteY3" fmla="*/ 158547 h 6124353"/>
                <a:gd name="connsiteX4" fmla="*/ 3526510 w 7050712"/>
                <a:gd name="connsiteY4" fmla="*/ 421187 h 6124353"/>
                <a:gd name="connsiteX5" fmla="*/ 3264208 w 7050712"/>
                <a:gd name="connsiteY5" fmla="*/ 683827 h 6124353"/>
                <a:gd name="connsiteX6" fmla="*/ 3992825 w 7050712"/>
                <a:gd name="connsiteY6" fmla="*/ 1967844 h 6124353"/>
                <a:gd name="connsiteX7" fmla="*/ 4109404 w 7050712"/>
                <a:gd name="connsiteY7" fmla="*/ 1967844 h 6124353"/>
                <a:gd name="connsiteX8" fmla="*/ 4838022 w 7050712"/>
                <a:gd name="connsiteY8" fmla="*/ 975649 h 6124353"/>
                <a:gd name="connsiteX9" fmla="*/ 4663154 w 7050712"/>
                <a:gd name="connsiteY9" fmla="*/ 450369 h 6124353"/>
                <a:gd name="connsiteX10" fmla="*/ 4196838 w 7050712"/>
                <a:gd name="connsiteY10" fmla="*/ 158547 h 6124353"/>
                <a:gd name="connsiteX11" fmla="*/ 4302488 w 7050712"/>
                <a:gd name="connsiteY11" fmla="*/ 12636 h 6124353"/>
                <a:gd name="connsiteX12" fmla="*/ 4332963 w 7050712"/>
                <a:gd name="connsiteY12" fmla="*/ 0 h 6124353"/>
                <a:gd name="connsiteX13" fmla="*/ 6099287 w 7050712"/>
                <a:gd name="connsiteY13" fmla="*/ 0 h 6124353"/>
                <a:gd name="connsiteX14" fmla="*/ 6097321 w 7050712"/>
                <a:gd name="connsiteY14" fmla="*/ 600601 h 6124353"/>
                <a:gd name="connsiteX15" fmla="*/ 5450060 w 7050712"/>
                <a:gd name="connsiteY15" fmla="*/ 1150742 h 6124353"/>
                <a:gd name="connsiteX16" fmla="*/ 4371706 w 7050712"/>
                <a:gd name="connsiteY16" fmla="*/ 2376394 h 6124353"/>
                <a:gd name="connsiteX17" fmla="*/ 4342562 w 7050712"/>
                <a:gd name="connsiteY17" fmla="*/ 2493123 h 6124353"/>
                <a:gd name="connsiteX18" fmla="*/ 5799797 w 7050712"/>
                <a:gd name="connsiteY18" fmla="*/ 4915246 h 6124353"/>
                <a:gd name="connsiteX19" fmla="*/ 7006571 w 7050712"/>
                <a:gd name="connsiteY19" fmla="*/ 5740099 h 6124353"/>
                <a:gd name="connsiteX20" fmla="*/ 7050712 w 7050712"/>
                <a:gd name="connsiteY20" fmla="*/ 6124353 h 6124353"/>
                <a:gd name="connsiteX21" fmla="*/ 3404617 w 7050712"/>
                <a:gd name="connsiteY21" fmla="*/ 6124353 h 6124353"/>
                <a:gd name="connsiteX22" fmla="*/ 3385511 w 7050712"/>
                <a:gd name="connsiteY22" fmla="*/ 6110919 h 6124353"/>
                <a:gd name="connsiteX23" fmla="*/ 3322497 w 7050712"/>
                <a:gd name="connsiteY23" fmla="*/ 5994988 h 6124353"/>
                <a:gd name="connsiteX24" fmla="*/ 3672234 w 7050712"/>
                <a:gd name="connsiteY24" fmla="*/ 5703166 h 6124353"/>
                <a:gd name="connsiteX25" fmla="*/ 3847102 w 7050712"/>
                <a:gd name="connsiteY25" fmla="*/ 5119522 h 6124353"/>
                <a:gd name="connsiteX26" fmla="*/ 3147629 w 7050712"/>
                <a:gd name="connsiteY26" fmla="*/ 3981416 h 6124353"/>
                <a:gd name="connsiteX27" fmla="*/ 3031050 w 7050712"/>
                <a:gd name="connsiteY27" fmla="*/ 3952233 h 6124353"/>
                <a:gd name="connsiteX28" fmla="*/ 2185853 w 7050712"/>
                <a:gd name="connsiteY28" fmla="*/ 5265433 h 6124353"/>
                <a:gd name="connsiteX29" fmla="*/ 2739603 w 7050712"/>
                <a:gd name="connsiteY29" fmla="*/ 5761530 h 6124353"/>
                <a:gd name="connsiteX30" fmla="*/ 2972761 w 7050712"/>
                <a:gd name="connsiteY30" fmla="*/ 5994988 h 6124353"/>
                <a:gd name="connsiteX31" fmla="*/ 2891304 w 7050712"/>
                <a:gd name="connsiteY31" fmla="*/ 6110919 h 6124353"/>
                <a:gd name="connsiteX32" fmla="*/ 2867402 w 7050712"/>
                <a:gd name="connsiteY32" fmla="*/ 6124353 h 6124353"/>
                <a:gd name="connsiteX33" fmla="*/ 38826 w 7050712"/>
                <a:gd name="connsiteY33" fmla="*/ 6124353 h 6124353"/>
                <a:gd name="connsiteX34" fmla="*/ 14060 w 7050712"/>
                <a:gd name="connsiteY34" fmla="*/ 6091597 h 6124353"/>
                <a:gd name="connsiteX35" fmla="*/ 0 w 7050712"/>
                <a:gd name="connsiteY35" fmla="*/ 6024170 h 6124353"/>
                <a:gd name="connsiteX36" fmla="*/ 349737 w 7050712"/>
                <a:gd name="connsiteY36" fmla="*/ 5732348 h 6124353"/>
                <a:gd name="connsiteX37" fmla="*/ 1457236 w 7050712"/>
                <a:gd name="connsiteY37" fmla="*/ 5090339 h 6124353"/>
                <a:gd name="connsiteX38" fmla="*/ 2768748 w 7050712"/>
                <a:gd name="connsiteY38" fmla="*/ 3514500 h 6124353"/>
                <a:gd name="connsiteX39" fmla="*/ 2768748 w 7050712"/>
                <a:gd name="connsiteY39" fmla="*/ 3339407 h 6124353"/>
                <a:gd name="connsiteX40" fmla="*/ 1544670 w 7050712"/>
                <a:gd name="connsiteY40" fmla="*/ 1238288 h 6124353"/>
                <a:gd name="connsiteX41" fmla="*/ 612039 w 7050712"/>
                <a:gd name="connsiteY41" fmla="*/ 450369 h 6124353"/>
                <a:gd name="connsiteX42" fmla="*/ 145724 w 7050712"/>
                <a:gd name="connsiteY42" fmla="*/ 129365 h 6124353"/>
                <a:gd name="connsiteX43" fmla="*/ 189896 w 7050712"/>
                <a:gd name="connsiteY43" fmla="*/ 31331 h 6124353"/>
                <a:gd name="connsiteX44" fmla="*/ 228775 w 7050712"/>
                <a:gd name="connsiteY44" fmla="*/ 0 h 6124353"/>
                <a:gd name="connsiteX0" fmla="*/ 228775 w 7006571"/>
                <a:gd name="connsiteY0" fmla="*/ 0 h 6135598"/>
                <a:gd name="connsiteX1" fmla="*/ 3674256 w 7006571"/>
                <a:gd name="connsiteY1" fmla="*/ 0 h 6135598"/>
                <a:gd name="connsiteX2" fmla="*/ 3679520 w 7006571"/>
                <a:gd name="connsiteY2" fmla="*/ 1693 h 6135598"/>
                <a:gd name="connsiteX3" fmla="*/ 3788812 w 7006571"/>
                <a:gd name="connsiteY3" fmla="*/ 158547 h 6135598"/>
                <a:gd name="connsiteX4" fmla="*/ 3526510 w 7006571"/>
                <a:gd name="connsiteY4" fmla="*/ 421187 h 6135598"/>
                <a:gd name="connsiteX5" fmla="*/ 3264208 w 7006571"/>
                <a:gd name="connsiteY5" fmla="*/ 683827 h 6135598"/>
                <a:gd name="connsiteX6" fmla="*/ 3992825 w 7006571"/>
                <a:gd name="connsiteY6" fmla="*/ 1967844 h 6135598"/>
                <a:gd name="connsiteX7" fmla="*/ 4109404 w 7006571"/>
                <a:gd name="connsiteY7" fmla="*/ 1967844 h 6135598"/>
                <a:gd name="connsiteX8" fmla="*/ 4838022 w 7006571"/>
                <a:gd name="connsiteY8" fmla="*/ 975649 h 6135598"/>
                <a:gd name="connsiteX9" fmla="*/ 4663154 w 7006571"/>
                <a:gd name="connsiteY9" fmla="*/ 450369 h 6135598"/>
                <a:gd name="connsiteX10" fmla="*/ 4196838 w 7006571"/>
                <a:gd name="connsiteY10" fmla="*/ 158547 h 6135598"/>
                <a:gd name="connsiteX11" fmla="*/ 4302488 w 7006571"/>
                <a:gd name="connsiteY11" fmla="*/ 12636 h 6135598"/>
                <a:gd name="connsiteX12" fmla="*/ 4332963 w 7006571"/>
                <a:gd name="connsiteY12" fmla="*/ 0 h 6135598"/>
                <a:gd name="connsiteX13" fmla="*/ 6099287 w 7006571"/>
                <a:gd name="connsiteY13" fmla="*/ 0 h 6135598"/>
                <a:gd name="connsiteX14" fmla="*/ 6097321 w 7006571"/>
                <a:gd name="connsiteY14" fmla="*/ 600601 h 6135598"/>
                <a:gd name="connsiteX15" fmla="*/ 5450060 w 7006571"/>
                <a:gd name="connsiteY15" fmla="*/ 1150742 h 6135598"/>
                <a:gd name="connsiteX16" fmla="*/ 4371706 w 7006571"/>
                <a:gd name="connsiteY16" fmla="*/ 2376394 h 6135598"/>
                <a:gd name="connsiteX17" fmla="*/ 4342562 w 7006571"/>
                <a:gd name="connsiteY17" fmla="*/ 2493123 h 6135598"/>
                <a:gd name="connsiteX18" fmla="*/ 5799797 w 7006571"/>
                <a:gd name="connsiteY18" fmla="*/ 4915246 h 6135598"/>
                <a:gd name="connsiteX19" fmla="*/ 7006571 w 7006571"/>
                <a:gd name="connsiteY19" fmla="*/ 5740099 h 6135598"/>
                <a:gd name="connsiteX20" fmla="*/ 6077958 w 7006571"/>
                <a:gd name="connsiteY20" fmla="*/ 6135598 h 6135598"/>
                <a:gd name="connsiteX21" fmla="*/ 3404617 w 7006571"/>
                <a:gd name="connsiteY21" fmla="*/ 6124353 h 6135598"/>
                <a:gd name="connsiteX22" fmla="*/ 3385511 w 7006571"/>
                <a:gd name="connsiteY22" fmla="*/ 6110919 h 6135598"/>
                <a:gd name="connsiteX23" fmla="*/ 3322497 w 7006571"/>
                <a:gd name="connsiteY23" fmla="*/ 5994988 h 6135598"/>
                <a:gd name="connsiteX24" fmla="*/ 3672234 w 7006571"/>
                <a:gd name="connsiteY24" fmla="*/ 5703166 h 6135598"/>
                <a:gd name="connsiteX25" fmla="*/ 3847102 w 7006571"/>
                <a:gd name="connsiteY25" fmla="*/ 5119522 h 6135598"/>
                <a:gd name="connsiteX26" fmla="*/ 3147629 w 7006571"/>
                <a:gd name="connsiteY26" fmla="*/ 3981416 h 6135598"/>
                <a:gd name="connsiteX27" fmla="*/ 3031050 w 7006571"/>
                <a:gd name="connsiteY27" fmla="*/ 3952233 h 6135598"/>
                <a:gd name="connsiteX28" fmla="*/ 2185853 w 7006571"/>
                <a:gd name="connsiteY28" fmla="*/ 5265433 h 6135598"/>
                <a:gd name="connsiteX29" fmla="*/ 2739603 w 7006571"/>
                <a:gd name="connsiteY29" fmla="*/ 5761530 h 6135598"/>
                <a:gd name="connsiteX30" fmla="*/ 2972761 w 7006571"/>
                <a:gd name="connsiteY30" fmla="*/ 5994988 h 6135598"/>
                <a:gd name="connsiteX31" fmla="*/ 2891304 w 7006571"/>
                <a:gd name="connsiteY31" fmla="*/ 6110919 h 6135598"/>
                <a:gd name="connsiteX32" fmla="*/ 2867402 w 7006571"/>
                <a:gd name="connsiteY32" fmla="*/ 6124353 h 6135598"/>
                <a:gd name="connsiteX33" fmla="*/ 38826 w 7006571"/>
                <a:gd name="connsiteY33" fmla="*/ 6124353 h 6135598"/>
                <a:gd name="connsiteX34" fmla="*/ 14060 w 7006571"/>
                <a:gd name="connsiteY34" fmla="*/ 6091597 h 6135598"/>
                <a:gd name="connsiteX35" fmla="*/ 0 w 7006571"/>
                <a:gd name="connsiteY35" fmla="*/ 6024170 h 6135598"/>
                <a:gd name="connsiteX36" fmla="*/ 349737 w 7006571"/>
                <a:gd name="connsiteY36" fmla="*/ 5732348 h 6135598"/>
                <a:gd name="connsiteX37" fmla="*/ 1457236 w 7006571"/>
                <a:gd name="connsiteY37" fmla="*/ 5090339 h 6135598"/>
                <a:gd name="connsiteX38" fmla="*/ 2768748 w 7006571"/>
                <a:gd name="connsiteY38" fmla="*/ 3514500 h 6135598"/>
                <a:gd name="connsiteX39" fmla="*/ 2768748 w 7006571"/>
                <a:gd name="connsiteY39" fmla="*/ 3339407 h 6135598"/>
                <a:gd name="connsiteX40" fmla="*/ 1544670 w 7006571"/>
                <a:gd name="connsiteY40" fmla="*/ 1238288 h 6135598"/>
                <a:gd name="connsiteX41" fmla="*/ 612039 w 7006571"/>
                <a:gd name="connsiteY41" fmla="*/ 450369 h 6135598"/>
                <a:gd name="connsiteX42" fmla="*/ 145724 w 7006571"/>
                <a:gd name="connsiteY42" fmla="*/ 129365 h 6135598"/>
                <a:gd name="connsiteX43" fmla="*/ 189896 w 7006571"/>
                <a:gd name="connsiteY43" fmla="*/ 31331 h 6135598"/>
                <a:gd name="connsiteX44" fmla="*/ 228775 w 7006571"/>
                <a:gd name="connsiteY44" fmla="*/ 0 h 6135598"/>
                <a:gd name="connsiteX0" fmla="*/ 228775 w 6483646"/>
                <a:gd name="connsiteY0" fmla="*/ 0 h 6135598"/>
                <a:gd name="connsiteX1" fmla="*/ 3674256 w 6483646"/>
                <a:gd name="connsiteY1" fmla="*/ 0 h 6135598"/>
                <a:gd name="connsiteX2" fmla="*/ 3679520 w 6483646"/>
                <a:gd name="connsiteY2" fmla="*/ 1693 h 6135598"/>
                <a:gd name="connsiteX3" fmla="*/ 3788812 w 6483646"/>
                <a:gd name="connsiteY3" fmla="*/ 158547 h 6135598"/>
                <a:gd name="connsiteX4" fmla="*/ 3526510 w 6483646"/>
                <a:gd name="connsiteY4" fmla="*/ 421187 h 6135598"/>
                <a:gd name="connsiteX5" fmla="*/ 3264208 w 6483646"/>
                <a:gd name="connsiteY5" fmla="*/ 683827 h 6135598"/>
                <a:gd name="connsiteX6" fmla="*/ 3992825 w 6483646"/>
                <a:gd name="connsiteY6" fmla="*/ 1967844 h 6135598"/>
                <a:gd name="connsiteX7" fmla="*/ 4109404 w 6483646"/>
                <a:gd name="connsiteY7" fmla="*/ 1967844 h 6135598"/>
                <a:gd name="connsiteX8" fmla="*/ 4838022 w 6483646"/>
                <a:gd name="connsiteY8" fmla="*/ 975649 h 6135598"/>
                <a:gd name="connsiteX9" fmla="*/ 4663154 w 6483646"/>
                <a:gd name="connsiteY9" fmla="*/ 450369 h 6135598"/>
                <a:gd name="connsiteX10" fmla="*/ 4196838 w 6483646"/>
                <a:gd name="connsiteY10" fmla="*/ 158547 h 6135598"/>
                <a:gd name="connsiteX11" fmla="*/ 4302488 w 6483646"/>
                <a:gd name="connsiteY11" fmla="*/ 12636 h 6135598"/>
                <a:gd name="connsiteX12" fmla="*/ 4332963 w 6483646"/>
                <a:gd name="connsiteY12" fmla="*/ 0 h 6135598"/>
                <a:gd name="connsiteX13" fmla="*/ 6099287 w 6483646"/>
                <a:gd name="connsiteY13" fmla="*/ 0 h 6135598"/>
                <a:gd name="connsiteX14" fmla="*/ 6097321 w 6483646"/>
                <a:gd name="connsiteY14" fmla="*/ 600601 h 6135598"/>
                <a:gd name="connsiteX15" fmla="*/ 5450060 w 6483646"/>
                <a:gd name="connsiteY15" fmla="*/ 1150742 h 6135598"/>
                <a:gd name="connsiteX16" fmla="*/ 4371706 w 6483646"/>
                <a:gd name="connsiteY16" fmla="*/ 2376394 h 6135598"/>
                <a:gd name="connsiteX17" fmla="*/ 4342562 w 6483646"/>
                <a:gd name="connsiteY17" fmla="*/ 2493123 h 6135598"/>
                <a:gd name="connsiteX18" fmla="*/ 5799797 w 6483646"/>
                <a:gd name="connsiteY18" fmla="*/ 4915246 h 6135598"/>
                <a:gd name="connsiteX19" fmla="*/ 6483646 w 6483646"/>
                <a:gd name="connsiteY19" fmla="*/ 5610774 h 6135598"/>
                <a:gd name="connsiteX20" fmla="*/ 6077958 w 6483646"/>
                <a:gd name="connsiteY20" fmla="*/ 6135598 h 6135598"/>
                <a:gd name="connsiteX21" fmla="*/ 3404617 w 6483646"/>
                <a:gd name="connsiteY21" fmla="*/ 6124353 h 6135598"/>
                <a:gd name="connsiteX22" fmla="*/ 3385511 w 6483646"/>
                <a:gd name="connsiteY22" fmla="*/ 6110919 h 6135598"/>
                <a:gd name="connsiteX23" fmla="*/ 3322497 w 6483646"/>
                <a:gd name="connsiteY23" fmla="*/ 5994988 h 6135598"/>
                <a:gd name="connsiteX24" fmla="*/ 3672234 w 6483646"/>
                <a:gd name="connsiteY24" fmla="*/ 5703166 h 6135598"/>
                <a:gd name="connsiteX25" fmla="*/ 3847102 w 6483646"/>
                <a:gd name="connsiteY25" fmla="*/ 5119522 h 6135598"/>
                <a:gd name="connsiteX26" fmla="*/ 3147629 w 6483646"/>
                <a:gd name="connsiteY26" fmla="*/ 3981416 h 6135598"/>
                <a:gd name="connsiteX27" fmla="*/ 3031050 w 6483646"/>
                <a:gd name="connsiteY27" fmla="*/ 3952233 h 6135598"/>
                <a:gd name="connsiteX28" fmla="*/ 2185853 w 6483646"/>
                <a:gd name="connsiteY28" fmla="*/ 5265433 h 6135598"/>
                <a:gd name="connsiteX29" fmla="*/ 2739603 w 6483646"/>
                <a:gd name="connsiteY29" fmla="*/ 5761530 h 6135598"/>
                <a:gd name="connsiteX30" fmla="*/ 2972761 w 6483646"/>
                <a:gd name="connsiteY30" fmla="*/ 5994988 h 6135598"/>
                <a:gd name="connsiteX31" fmla="*/ 2891304 w 6483646"/>
                <a:gd name="connsiteY31" fmla="*/ 6110919 h 6135598"/>
                <a:gd name="connsiteX32" fmla="*/ 2867402 w 6483646"/>
                <a:gd name="connsiteY32" fmla="*/ 6124353 h 6135598"/>
                <a:gd name="connsiteX33" fmla="*/ 38826 w 6483646"/>
                <a:gd name="connsiteY33" fmla="*/ 6124353 h 6135598"/>
                <a:gd name="connsiteX34" fmla="*/ 14060 w 6483646"/>
                <a:gd name="connsiteY34" fmla="*/ 6091597 h 6135598"/>
                <a:gd name="connsiteX35" fmla="*/ 0 w 6483646"/>
                <a:gd name="connsiteY35" fmla="*/ 6024170 h 6135598"/>
                <a:gd name="connsiteX36" fmla="*/ 349737 w 6483646"/>
                <a:gd name="connsiteY36" fmla="*/ 5732348 h 6135598"/>
                <a:gd name="connsiteX37" fmla="*/ 1457236 w 6483646"/>
                <a:gd name="connsiteY37" fmla="*/ 5090339 h 6135598"/>
                <a:gd name="connsiteX38" fmla="*/ 2768748 w 6483646"/>
                <a:gd name="connsiteY38" fmla="*/ 3514500 h 6135598"/>
                <a:gd name="connsiteX39" fmla="*/ 2768748 w 6483646"/>
                <a:gd name="connsiteY39" fmla="*/ 3339407 h 6135598"/>
                <a:gd name="connsiteX40" fmla="*/ 1544670 w 6483646"/>
                <a:gd name="connsiteY40" fmla="*/ 1238288 h 6135598"/>
                <a:gd name="connsiteX41" fmla="*/ 612039 w 6483646"/>
                <a:gd name="connsiteY41" fmla="*/ 450369 h 6135598"/>
                <a:gd name="connsiteX42" fmla="*/ 145724 w 6483646"/>
                <a:gd name="connsiteY42" fmla="*/ 129365 h 6135598"/>
                <a:gd name="connsiteX43" fmla="*/ 189896 w 6483646"/>
                <a:gd name="connsiteY43" fmla="*/ 31331 h 6135598"/>
                <a:gd name="connsiteX44" fmla="*/ 228775 w 6483646"/>
                <a:gd name="connsiteY44" fmla="*/ 0 h 6135598"/>
                <a:gd name="connsiteX0" fmla="*/ 228775 w 6101292"/>
                <a:gd name="connsiteY0" fmla="*/ 0 h 6135598"/>
                <a:gd name="connsiteX1" fmla="*/ 3674256 w 6101292"/>
                <a:gd name="connsiteY1" fmla="*/ 0 h 6135598"/>
                <a:gd name="connsiteX2" fmla="*/ 3679520 w 6101292"/>
                <a:gd name="connsiteY2" fmla="*/ 1693 h 6135598"/>
                <a:gd name="connsiteX3" fmla="*/ 3788812 w 6101292"/>
                <a:gd name="connsiteY3" fmla="*/ 158547 h 6135598"/>
                <a:gd name="connsiteX4" fmla="*/ 3526510 w 6101292"/>
                <a:gd name="connsiteY4" fmla="*/ 421187 h 6135598"/>
                <a:gd name="connsiteX5" fmla="*/ 3264208 w 6101292"/>
                <a:gd name="connsiteY5" fmla="*/ 683827 h 6135598"/>
                <a:gd name="connsiteX6" fmla="*/ 3992825 w 6101292"/>
                <a:gd name="connsiteY6" fmla="*/ 1967844 h 6135598"/>
                <a:gd name="connsiteX7" fmla="*/ 4109404 w 6101292"/>
                <a:gd name="connsiteY7" fmla="*/ 1967844 h 6135598"/>
                <a:gd name="connsiteX8" fmla="*/ 4838022 w 6101292"/>
                <a:gd name="connsiteY8" fmla="*/ 975649 h 6135598"/>
                <a:gd name="connsiteX9" fmla="*/ 4663154 w 6101292"/>
                <a:gd name="connsiteY9" fmla="*/ 450369 h 6135598"/>
                <a:gd name="connsiteX10" fmla="*/ 4196838 w 6101292"/>
                <a:gd name="connsiteY10" fmla="*/ 158547 h 6135598"/>
                <a:gd name="connsiteX11" fmla="*/ 4302488 w 6101292"/>
                <a:gd name="connsiteY11" fmla="*/ 12636 h 6135598"/>
                <a:gd name="connsiteX12" fmla="*/ 4332963 w 6101292"/>
                <a:gd name="connsiteY12" fmla="*/ 0 h 6135598"/>
                <a:gd name="connsiteX13" fmla="*/ 6099287 w 6101292"/>
                <a:gd name="connsiteY13" fmla="*/ 0 h 6135598"/>
                <a:gd name="connsiteX14" fmla="*/ 6097321 w 6101292"/>
                <a:gd name="connsiteY14" fmla="*/ 600601 h 6135598"/>
                <a:gd name="connsiteX15" fmla="*/ 5450060 w 6101292"/>
                <a:gd name="connsiteY15" fmla="*/ 1150742 h 6135598"/>
                <a:gd name="connsiteX16" fmla="*/ 4371706 w 6101292"/>
                <a:gd name="connsiteY16" fmla="*/ 2376394 h 6135598"/>
                <a:gd name="connsiteX17" fmla="*/ 4342562 w 6101292"/>
                <a:gd name="connsiteY17" fmla="*/ 2493123 h 6135598"/>
                <a:gd name="connsiteX18" fmla="*/ 5799797 w 6101292"/>
                <a:gd name="connsiteY18" fmla="*/ 4915246 h 6135598"/>
                <a:gd name="connsiteX19" fmla="*/ 6101292 w 6101292"/>
                <a:gd name="connsiteY19" fmla="*/ 5380238 h 6135598"/>
                <a:gd name="connsiteX20" fmla="*/ 6077958 w 6101292"/>
                <a:gd name="connsiteY20" fmla="*/ 6135598 h 6135598"/>
                <a:gd name="connsiteX21" fmla="*/ 3404617 w 6101292"/>
                <a:gd name="connsiteY21" fmla="*/ 6124353 h 6135598"/>
                <a:gd name="connsiteX22" fmla="*/ 3385511 w 6101292"/>
                <a:gd name="connsiteY22" fmla="*/ 6110919 h 6135598"/>
                <a:gd name="connsiteX23" fmla="*/ 3322497 w 6101292"/>
                <a:gd name="connsiteY23" fmla="*/ 5994988 h 6135598"/>
                <a:gd name="connsiteX24" fmla="*/ 3672234 w 6101292"/>
                <a:gd name="connsiteY24" fmla="*/ 5703166 h 6135598"/>
                <a:gd name="connsiteX25" fmla="*/ 3847102 w 6101292"/>
                <a:gd name="connsiteY25" fmla="*/ 5119522 h 6135598"/>
                <a:gd name="connsiteX26" fmla="*/ 3147629 w 6101292"/>
                <a:gd name="connsiteY26" fmla="*/ 3981416 h 6135598"/>
                <a:gd name="connsiteX27" fmla="*/ 3031050 w 6101292"/>
                <a:gd name="connsiteY27" fmla="*/ 3952233 h 6135598"/>
                <a:gd name="connsiteX28" fmla="*/ 2185853 w 6101292"/>
                <a:gd name="connsiteY28" fmla="*/ 5265433 h 6135598"/>
                <a:gd name="connsiteX29" fmla="*/ 2739603 w 6101292"/>
                <a:gd name="connsiteY29" fmla="*/ 5761530 h 6135598"/>
                <a:gd name="connsiteX30" fmla="*/ 2972761 w 6101292"/>
                <a:gd name="connsiteY30" fmla="*/ 5994988 h 6135598"/>
                <a:gd name="connsiteX31" fmla="*/ 2891304 w 6101292"/>
                <a:gd name="connsiteY31" fmla="*/ 6110919 h 6135598"/>
                <a:gd name="connsiteX32" fmla="*/ 2867402 w 6101292"/>
                <a:gd name="connsiteY32" fmla="*/ 6124353 h 6135598"/>
                <a:gd name="connsiteX33" fmla="*/ 38826 w 6101292"/>
                <a:gd name="connsiteY33" fmla="*/ 6124353 h 6135598"/>
                <a:gd name="connsiteX34" fmla="*/ 14060 w 6101292"/>
                <a:gd name="connsiteY34" fmla="*/ 6091597 h 6135598"/>
                <a:gd name="connsiteX35" fmla="*/ 0 w 6101292"/>
                <a:gd name="connsiteY35" fmla="*/ 6024170 h 6135598"/>
                <a:gd name="connsiteX36" fmla="*/ 349737 w 6101292"/>
                <a:gd name="connsiteY36" fmla="*/ 5732348 h 6135598"/>
                <a:gd name="connsiteX37" fmla="*/ 1457236 w 6101292"/>
                <a:gd name="connsiteY37" fmla="*/ 5090339 h 6135598"/>
                <a:gd name="connsiteX38" fmla="*/ 2768748 w 6101292"/>
                <a:gd name="connsiteY38" fmla="*/ 3514500 h 6135598"/>
                <a:gd name="connsiteX39" fmla="*/ 2768748 w 6101292"/>
                <a:gd name="connsiteY39" fmla="*/ 3339407 h 6135598"/>
                <a:gd name="connsiteX40" fmla="*/ 1544670 w 6101292"/>
                <a:gd name="connsiteY40" fmla="*/ 1238288 h 6135598"/>
                <a:gd name="connsiteX41" fmla="*/ 612039 w 6101292"/>
                <a:gd name="connsiteY41" fmla="*/ 450369 h 6135598"/>
                <a:gd name="connsiteX42" fmla="*/ 145724 w 6101292"/>
                <a:gd name="connsiteY42" fmla="*/ 129365 h 6135598"/>
                <a:gd name="connsiteX43" fmla="*/ 189896 w 6101292"/>
                <a:gd name="connsiteY43" fmla="*/ 31331 h 6135598"/>
                <a:gd name="connsiteX44" fmla="*/ 228775 w 6101292"/>
                <a:gd name="connsiteY44" fmla="*/ 0 h 6135598"/>
                <a:gd name="connsiteX0" fmla="*/ 228775 w 6101292"/>
                <a:gd name="connsiteY0" fmla="*/ 0 h 6135598"/>
                <a:gd name="connsiteX1" fmla="*/ 3674256 w 6101292"/>
                <a:gd name="connsiteY1" fmla="*/ 0 h 6135598"/>
                <a:gd name="connsiteX2" fmla="*/ 3679520 w 6101292"/>
                <a:gd name="connsiteY2" fmla="*/ 1693 h 6135598"/>
                <a:gd name="connsiteX3" fmla="*/ 3788812 w 6101292"/>
                <a:gd name="connsiteY3" fmla="*/ 158547 h 6135598"/>
                <a:gd name="connsiteX4" fmla="*/ 3526510 w 6101292"/>
                <a:gd name="connsiteY4" fmla="*/ 421187 h 6135598"/>
                <a:gd name="connsiteX5" fmla="*/ 3264208 w 6101292"/>
                <a:gd name="connsiteY5" fmla="*/ 683827 h 6135598"/>
                <a:gd name="connsiteX6" fmla="*/ 3992825 w 6101292"/>
                <a:gd name="connsiteY6" fmla="*/ 1967844 h 6135598"/>
                <a:gd name="connsiteX7" fmla="*/ 4109404 w 6101292"/>
                <a:gd name="connsiteY7" fmla="*/ 1967844 h 6135598"/>
                <a:gd name="connsiteX8" fmla="*/ 4838022 w 6101292"/>
                <a:gd name="connsiteY8" fmla="*/ 975649 h 6135598"/>
                <a:gd name="connsiteX9" fmla="*/ 4663154 w 6101292"/>
                <a:gd name="connsiteY9" fmla="*/ 450369 h 6135598"/>
                <a:gd name="connsiteX10" fmla="*/ 4196838 w 6101292"/>
                <a:gd name="connsiteY10" fmla="*/ 158547 h 6135598"/>
                <a:gd name="connsiteX11" fmla="*/ 4302488 w 6101292"/>
                <a:gd name="connsiteY11" fmla="*/ 12636 h 6135598"/>
                <a:gd name="connsiteX12" fmla="*/ 4332963 w 6101292"/>
                <a:gd name="connsiteY12" fmla="*/ 0 h 6135598"/>
                <a:gd name="connsiteX13" fmla="*/ 6099287 w 6101292"/>
                <a:gd name="connsiteY13" fmla="*/ 0 h 6135598"/>
                <a:gd name="connsiteX14" fmla="*/ 6097321 w 6101292"/>
                <a:gd name="connsiteY14" fmla="*/ 600601 h 6135598"/>
                <a:gd name="connsiteX15" fmla="*/ 5450060 w 6101292"/>
                <a:gd name="connsiteY15" fmla="*/ 1150742 h 6135598"/>
                <a:gd name="connsiteX16" fmla="*/ 4371706 w 6101292"/>
                <a:gd name="connsiteY16" fmla="*/ 2376394 h 6135598"/>
                <a:gd name="connsiteX17" fmla="*/ 4342562 w 6101292"/>
                <a:gd name="connsiteY17" fmla="*/ 2493123 h 6135598"/>
                <a:gd name="connsiteX18" fmla="*/ 5799797 w 6101292"/>
                <a:gd name="connsiteY18" fmla="*/ 4915246 h 6135598"/>
                <a:gd name="connsiteX19" fmla="*/ 6101292 w 6101292"/>
                <a:gd name="connsiteY19" fmla="*/ 5262158 h 6135598"/>
                <a:gd name="connsiteX20" fmla="*/ 6077958 w 6101292"/>
                <a:gd name="connsiteY20" fmla="*/ 6135598 h 6135598"/>
                <a:gd name="connsiteX21" fmla="*/ 3404617 w 6101292"/>
                <a:gd name="connsiteY21" fmla="*/ 6124353 h 6135598"/>
                <a:gd name="connsiteX22" fmla="*/ 3385511 w 6101292"/>
                <a:gd name="connsiteY22" fmla="*/ 6110919 h 6135598"/>
                <a:gd name="connsiteX23" fmla="*/ 3322497 w 6101292"/>
                <a:gd name="connsiteY23" fmla="*/ 5994988 h 6135598"/>
                <a:gd name="connsiteX24" fmla="*/ 3672234 w 6101292"/>
                <a:gd name="connsiteY24" fmla="*/ 5703166 h 6135598"/>
                <a:gd name="connsiteX25" fmla="*/ 3847102 w 6101292"/>
                <a:gd name="connsiteY25" fmla="*/ 5119522 h 6135598"/>
                <a:gd name="connsiteX26" fmla="*/ 3147629 w 6101292"/>
                <a:gd name="connsiteY26" fmla="*/ 3981416 h 6135598"/>
                <a:gd name="connsiteX27" fmla="*/ 3031050 w 6101292"/>
                <a:gd name="connsiteY27" fmla="*/ 3952233 h 6135598"/>
                <a:gd name="connsiteX28" fmla="*/ 2185853 w 6101292"/>
                <a:gd name="connsiteY28" fmla="*/ 5265433 h 6135598"/>
                <a:gd name="connsiteX29" fmla="*/ 2739603 w 6101292"/>
                <a:gd name="connsiteY29" fmla="*/ 5761530 h 6135598"/>
                <a:gd name="connsiteX30" fmla="*/ 2972761 w 6101292"/>
                <a:gd name="connsiteY30" fmla="*/ 5994988 h 6135598"/>
                <a:gd name="connsiteX31" fmla="*/ 2891304 w 6101292"/>
                <a:gd name="connsiteY31" fmla="*/ 6110919 h 6135598"/>
                <a:gd name="connsiteX32" fmla="*/ 2867402 w 6101292"/>
                <a:gd name="connsiteY32" fmla="*/ 6124353 h 6135598"/>
                <a:gd name="connsiteX33" fmla="*/ 38826 w 6101292"/>
                <a:gd name="connsiteY33" fmla="*/ 6124353 h 6135598"/>
                <a:gd name="connsiteX34" fmla="*/ 14060 w 6101292"/>
                <a:gd name="connsiteY34" fmla="*/ 6091597 h 6135598"/>
                <a:gd name="connsiteX35" fmla="*/ 0 w 6101292"/>
                <a:gd name="connsiteY35" fmla="*/ 6024170 h 6135598"/>
                <a:gd name="connsiteX36" fmla="*/ 349737 w 6101292"/>
                <a:gd name="connsiteY36" fmla="*/ 5732348 h 6135598"/>
                <a:gd name="connsiteX37" fmla="*/ 1457236 w 6101292"/>
                <a:gd name="connsiteY37" fmla="*/ 5090339 h 6135598"/>
                <a:gd name="connsiteX38" fmla="*/ 2768748 w 6101292"/>
                <a:gd name="connsiteY38" fmla="*/ 3514500 h 6135598"/>
                <a:gd name="connsiteX39" fmla="*/ 2768748 w 6101292"/>
                <a:gd name="connsiteY39" fmla="*/ 3339407 h 6135598"/>
                <a:gd name="connsiteX40" fmla="*/ 1544670 w 6101292"/>
                <a:gd name="connsiteY40" fmla="*/ 1238288 h 6135598"/>
                <a:gd name="connsiteX41" fmla="*/ 612039 w 6101292"/>
                <a:gd name="connsiteY41" fmla="*/ 450369 h 6135598"/>
                <a:gd name="connsiteX42" fmla="*/ 145724 w 6101292"/>
                <a:gd name="connsiteY42" fmla="*/ 129365 h 6135598"/>
                <a:gd name="connsiteX43" fmla="*/ 189896 w 6101292"/>
                <a:gd name="connsiteY43" fmla="*/ 31331 h 6135598"/>
                <a:gd name="connsiteX44" fmla="*/ 228775 w 6101292"/>
                <a:gd name="connsiteY44" fmla="*/ 0 h 6135598"/>
                <a:gd name="connsiteX0" fmla="*/ 228775 w 6111929"/>
                <a:gd name="connsiteY0" fmla="*/ 0 h 6124982"/>
                <a:gd name="connsiteX1" fmla="*/ 3674256 w 6111929"/>
                <a:gd name="connsiteY1" fmla="*/ 0 h 6124982"/>
                <a:gd name="connsiteX2" fmla="*/ 3679520 w 6111929"/>
                <a:gd name="connsiteY2" fmla="*/ 1693 h 6124982"/>
                <a:gd name="connsiteX3" fmla="*/ 3788812 w 6111929"/>
                <a:gd name="connsiteY3" fmla="*/ 158547 h 6124982"/>
                <a:gd name="connsiteX4" fmla="*/ 3526510 w 6111929"/>
                <a:gd name="connsiteY4" fmla="*/ 421187 h 6124982"/>
                <a:gd name="connsiteX5" fmla="*/ 3264208 w 6111929"/>
                <a:gd name="connsiteY5" fmla="*/ 683827 h 6124982"/>
                <a:gd name="connsiteX6" fmla="*/ 3992825 w 6111929"/>
                <a:gd name="connsiteY6" fmla="*/ 1967844 h 6124982"/>
                <a:gd name="connsiteX7" fmla="*/ 4109404 w 6111929"/>
                <a:gd name="connsiteY7" fmla="*/ 1967844 h 6124982"/>
                <a:gd name="connsiteX8" fmla="*/ 4838022 w 6111929"/>
                <a:gd name="connsiteY8" fmla="*/ 975649 h 6124982"/>
                <a:gd name="connsiteX9" fmla="*/ 4663154 w 6111929"/>
                <a:gd name="connsiteY9" fmla="*/ 450369 h 6124982"/>
                <a:gd name="connsiteX10" fmla="*/ 4196838 w 6111929"/>
                <a:gd name="connsiteY10" fmla="*/ 158547 h 6124982"/>
                <a:gd name="connsiteX11" fmla="*/ 4302488 w 6111929"/>
                <a:gd name="connsiteY11" fmla="*/ 12636 h 6124982"/>
                <a:gd name="connsiteX12" fmla="*/ 4332963 w 6111929"/>
                <a:gd name="connsiteY12" fmla="*/ 0 h 6124982"/>
                <a:gd name="connsiteX13" fmla="*/ 6099287 w 6111929"/>
                <a:gd name="connsiteY13" fmla="*/ 0 h 6124982"/>
                <a:gd name="connsiteX14" fmla="*/ 6097321 w 6111929"/>
                <a:gd name="connsiteY14" fmla="*/ 600601 h 6124982"/>
                <a:gd name="connsiteX15" fmla="*/ 5450060 w 6111929"/>
                <a:gd name="connsiteY15" fmla="*/ 1150742 h 6124982"/>
                <a:gd name="connsiteX16" fmla="*/ 4371706 w 6111929"/>
                <a:gd name="connsiteY16" fmla="*/ 2376394 h 6124982"/>
                <a:gd name="connsiteX17" fmla="*/ 4342562 w 6111929"/>
                <a:gd name="connsiteY17" fmla="*/ 2493123 h 6124982"/>
                <a:gd name="connsiteX18" fmla="*/ 5799797 w 6111929"/>
                <a:gd name="connsiteY18" fmla="*/ 4915246 h 6124982"/>
                <a:gd name="connsiteX19" fmla="*/ 6101292 w 6111929"/>
                <a:gd name="connsiteY19" fmla="*/ 5262158 h 6124982"/>
                <a:gd name="connsiteX20" fmla="*/ 6111929 w 6111929"/>
                <a:gd name="connsiteY20" fmla="*/ 6124982 h 6124982"/>
                <a:gd name="connsiteX21" fmla="*/ 3404617 w 6111929"/>
                <a:gd name="connsiteY21" fmla="*/ 6124353 h 6124982"/>
                <a:gd name="connsiteX22" fmla="*/ 3385511 w 6111929"/>
                <a:gd name="connsiteY22" fmla="*/ 6110919 h 6124982"/>
                <a:gd name="connsiteX23" fmla="*/ 3322497 w 6111929"/>
                <a:gd name="connsiteY23" fmla="*/ 5994988 h 6124982"/>
                <a:gd name="connsiteX24" fmla="*/ 3672234 w 6111929"/>
                <a:gd name="connsiteY24" fmla="*/ 5703166 h 6124982"/>
                <a:gd name="connsiteX25" fmla="*/ 3847102 w 6111929"/>
                <a:gd name="connsiteY25" fmla="*/ 5119522 h 6124982"/>
                <a:gd name="connsiteX26" fmla="*/ 3147629 w 6111929"/>
                <a:gd name="connsiteY26" fmla="*/ 3981416 h 6124982"/>
                <a:gd name="connsiteX27" fmla="*/ 3031050 w 6111929"/>
                <a:gd name="connsiteY27" fmla="*/ 3952233 h 6124982"/>
                <a:gd name="connsiteX28" fmla="*/ 2185853 w 6111929"/>
                <a:gd name="connsiteY28" fmla="*/ 5265433 h 6124982"/>
                <a:gd name="connsiteX29" fmla="*/ 2739603 w 6111929"/>
                <a:gd name="connsiteY29" fmla="*/ 5761530 h 6124982"/>
                <a:gd name="connsiteX30" fmla="*/ 2972761 w 6111929"/>
                <a:gd name="connsiteY30" fmla="*/ 5994988 h 6124982"/>
                <a:gd name="connsiteX31" fmla="*/ 2891304 w 6111929"/>
                <a:gd name="connsiteY31" fmla="*/ 6110919 h 6124982"/>
                <a:gd name="connsiteX32" fmla="*/ 2867402 w 6111929"/>
                <a:gd name="connsiteY32" fmla="*/ 6124353 h 6124982"/>
                <a:gd name="connsiteX33" fmla="*/ 38826 w 6111929"/>
                <a:gd name="connsiteY33" fmla="*/ 6124353 h 6124982"/>
                <a:gd name="connsiteX34" fmla="*/ 14060 w 6111929"/>
                <a:gd name="connsiteY34" fmla="*/ 6091597 h 6124982"/>
                <a:gd name="connsiteX35" fmla="*/ 0 w 6111929"/>
                <a:gd name="connsiteY35" fmla="*/ 6024170 h 6124982"/>
                <a:gd name="connsiteX36" fmla="*/ 349737 w 6111929"/>
                <a:gd name="connsiteY36" fmla="*/ 5732348 h 6124982"/>
                <a:gd name="connsiteX37" fmla="*/ 1457236 w 6111929"/>
                <a:gd name="connsiteY37" fmla="*/ 5090339 h 6124982"/>
                <a:gd name="connsiteX38" fmla="*/ 2768748 w 6111929"/>
                <a:gd name="connsiteY38" fmla="*/ 3514500 h 6124982"/>
                <a:gd name="connsiteX39" fmla="*/ 2768748 w 6111929"/>
                <a:gd name="connsiteY39" fmla="*/ 3339407 h 6124982"/>
                <a:gd name="connsiteX40" fmla="*/ 1544670 w 6111929"/>
                <a:gd name="connsiteY40" fmla="*/ 1238288 h 6124982"/>
                <a:gd name="connsiteX41" fmla="*/ 612039 w 6111929"/>
                <a:gd name="connsiteY41" fmla="*/ 450369 h 6124982"/>
                <a:gd name="connsiteX42" fmla="*/ 145724 w 6111929"/>
                <a:gd name="connsiteY42" fmla="*/ 129365 h 6124982"/>
                <a:gd name="connsiteX43" fmla="*/ 189896 w 6111929"/>
                <a:gd name="connsiteY43" fmla="*/ 31331 h 6124982"/>
                <a:gd name="connsiteX44" fmla="*/ 228775 w 6111929"/>
                <a:gd name="connsiteY44" fmla="*/ 0 h 6124982"/>
                <a:gd name="connsiteX0" fmla="*/ 228775 w 6107683"/>
                <a:gd name="connsiteY0" fmla="*/ 0 h 6124353"/>
                <a:gd name="connsiteX1" fmla="*/ 3674256 w 6107683"/>
                <a:gd name="connsiteY1" fmla="*/ 0 h 6124353"/>
                <a:gd name="connsiteX2" fmla="*/ 3679520 w 6107683"/>
                <a:gd name="connsiteY2" fmla="*/ 1693 h 6124353"/>
                <a:gd name="connsiteX3" fmla="*/ 3788812 w 6107683"/>
                <a:gd name="connsiteY3" fmla="*/ 158547 h 6124353"/>
                <a:gd name="connsiteX4" fmla="*/ 3526510 w 6107683"/>
                <a:gd name="connsiteY4" fmla="*/ 421187 h 6124353"/>
                <a:gd name="connsiteX5" fmla="*/ 3264208 w 6107683"/>
                <a:gd name="connsiteY5" fmla="*/ 683827 h 6124353"/>
                <a:gd name="connsiteX6" fmla="*/ 3992825 w 6107683"/>
                <a:gd name="connsiteY6" fmla="*/ 1967844 h 6124353"/>
                <a:gd name="connsiteX7" fmla="*/ 4109404 w 6107683"/>
                <a:gd name="connsiteY7" fmla="*/ 1967844 h 6124353"/>
                <a:gd name="connsiteX8" fmla="*/ 4838022 w 6107683"/>
                <a:gd name="connsiteY8" fmla="*/ 975649 h 6124353"/>
                <a:gd name="connsiteX9" fmla="*/ 4663154 w 6107683"/>
                <a:gd name="connsiteY9" fmla="*/ 450369 h 6124353"/>
                <a:gd name="connsiteX10" fmla="*/ 4196838 w 6107683"/>
                <a:gd name="connsiteY10" fmla="*/ 158547 h 6124353"/>
                <a:gd name="connsiteX11" fmla="*/ 4302488 w 6107683"/>
                <a:gd name="connsiteY11" fmla="*/ 12636 h 6124353"/>
                <a:gd name="connsiteX12" fmla="*/ 4332963 w 6107683"/>
                <a:gd name="connsiteY12" fmla="*/ 0 h 6124353"/>
                <a:gd name="connsiteX13" fmla="*/ 6099287 w 6107683"/>
                <a:gd name="connsiteY13" fmla="*/ 0 h 6124353"/>
                <a:gd name="connsiteX14" fmla="*/ 6097321 w 6107683"/>
                <a:gd name="connsiteY14" fmla="*/ 600601 h 6124353"/>
                <a:gd name="connsiteX15" fmla="*/ 5450060 w 6107683"/>
                <a:gd name="connsiteY15" fmla="*/ 1150742 h 6124353"/>
                <a:gd name="connsiteX16" fmla="*/ 4371706 w 6107683"/>
                <a:gd name="connsiteY16" fmla="*/ 2376394 h 6124353"/>
                <a:gd name="connsiteX17" fmla="*/ 4342562 w 6107683"/>
                <a:gd name="connsiteY17" fmla="*/ 2493123 h 6124353"/>
                <a:gd name="connsiteX18" fmla="*/ 5799797 w 6107683"/>
                <a:gd name="connsiteY18" fmla="*/ 4915246 h 6124353"/>
                <a:gd name="connsiteX19" fmla="*/ 6101292 w 6107683"/>
                <a:gd name="connsiteY19" fmla="*/ 5262158 h 6124353"/>
                <a:gd name="connsiteX20" fmla="*/ 6107683 w 6107683"/>
                <a:gd name="connsiteY20" fmla="*/ 6120735 h 6124353"/>
                <a:gd name="connsiteX21" fmla="*/ 3404617 w 6107683"/>
                <a:gd name="connsiteY21" fmla="*/ 6124353 h 6124353"/>
                <a:gd name="connsiteX22" fmla="*/ 3385511 w 6107683"/>
                <a:gd name="connsiteY22" fmla="*/ 6110919 h 6124353"/>
                <a:gd name="connsiteX23" fmla="*/ 3322497 w 6107683"/>
                <a:gd name="connsiteY23" fmla="*/ 5994988 h 6124353"/>
                <a:gd name="connsiteX24" fmla="*/ 3672234 w 6107683"/>
                <a:gd name="connsiteY24" fmla="*/ 5703166 h 6124353"/>
                <a:gd name="connsiteX25" fmla="*/ 3847102 w 6107683"/>
                <a:gd name="connsiteY25" fmla="*/ 5119522 h 6124353"/>
                <a:gd name="connsiteX26" fmla="*/ 3147629 w 6107683"/>
                <a:gd name="connsiteY26" fmla="*/ 3981416 h 6124353"/>
                <a:gd name="connsiteX27" fmla="*/ 3031050 w 6107683"/>
                <a:gd name="connsiteY27" fmla="*/ 3952233 h 6124353"/>
                <a:gd name="connsiteX28" fmla="*/ 2185853 w 6107683"/>
                <a:gd name="connsiteY28" fmla="*/ 5265433 h 6124353"/>
                <a:gd name="connsiteX29" fmla="*/ 2739603 w 6107683"/>
                <a:gd name="connsiteY29" fmla="*/ 5761530 h 6124353"/>
                <a:gd name="connsiteX30" fmla="*/ 2972761 w 6107683"/>
                <a:gd name="connsiteY30" fmla="*/ 5994988 h 6124353"/>
                <a:gd name="connsiteX31" fmla="*/ 2891304 w 6107683"/>
                <a:gd name="connsiteY31" fmla="*/ 6110919 h 6124353"/>
                <a:gd name="connsiteX32" fmla="*/ 2867402 w 6107683"/>
                <a:gd name="connsiteY32" fmla="*/ 6124353 h 6124353"/>
                <a:gd name="connsiteX33" fmla="*/ 38826 w 6107683"/>
                <a:gd name="connsiteY33" fmla="*/ 6124353 h 6124353"/>
                <a:gd name="connsiteX34" fmla="*/ 14060 w 6107683"/>
                <a:gd name="connsiteY34" fmla="*/ 6091597 h 6124353"/>
                <a:gd name="connsiteX35" fmla="*/ 0 w 6107683"/>
                <a:gd name="connsiteY35" fmla="*/ 6024170 h 6124353"/>
                <a:gd name="connsiteX36" fmla="*/ 349737 w 6107683"/>
                <a:gd name="connsiteY36" fmla="*/ 5732348 h 6124353"/>
                <a:gd name="connsiteX37" fmla="*/ 1457236 w 6107683"/>
                <a:gd name="connsiteY37" fmla="*/ 5090339 h 6124353"/>
                <a:gd name="connsiteX38" fmla="*/ 2768748 w 6107683"/>
                <a:gd name="connsiteY38" fmla="*/ 3514500 h 6124353"/>
                <a:gd name="connsiteX39" fmla="*/ 2768748 w 6107683"/>
                <a:gd name="connsiteY39" fmla="*/ 3339407 h 6124353"/>
                <a:gd name="connsiteX40" fmla="*/ 1544670 w 6107683"/>
                <a:gd name="connsiteY40" fmla="*/ 1238288 h 6124353"/>
                <a:gd name="connsiteX41" fmla="*/ 612039 w 6107683"/>
                <a:gd name="connsiteY41" fmla="*/ 450369 h 6124353"/>
                <a:gd name="connsiteX42" fmla="*/ 145724 w 6107683"/>
                <a:gd name="connsiteY42" fmla="*/ 129365 h 6124353"/>
                <a:gd name="connsiteX43" fmla="*/ 189896 w 6107683"/>
                <a:gd name="connsiteY43" fmla="*/ 31331 h 6124353"/>
                <a:gd name="connsiteX44" fmla="*/ 228775 w 6107683"/>
                <a:gd name="connsiteY44" fmla="*/ 0 h 6124353"/>
                <a:gd name="connsiteX0" fmla="*/ 228775 w 6107683"/>
                <a:gd name="connsiteY0" fmla="*/ 0 h 6124353"/>
                <a:gd name="connsiteX1" fmla="*/ 3674256 w 6107683"/>
                <a:gd name="connsiteY1" fmla="*/ 0 h 6124353"/>
                <a:gd name="connsiteX2" fmla="*/ 3679520 w 6107683"/>
                <a:gd name="connsiteY2" fmla="*/ 1693 h 6124353"/>
                <a:gd name="connsiteX3" fmla="*/ 3788812 w 6107683"/>
                <a:gd name="connsiteY3" fmla="*/ 158547 h 6124353"/>
                <a:gd name="connsiteX4" fmla="*/ 3526510 w 6107683"/>
                <a:gd name="connsiteY4" fmla="*/ 421187 h 6124353"/>
                <a:gd name="connsiteX5" fmla="*/ 3264208 w 6107683"/>
                <a:gd name="connsiteY5" fmla="*/ 683827 h 6124353"/>
                <a:gd name="connsiteX6" fmla="*/ 3992825 w 6107683"/>
                <a:gd name="connsiteY6" fmla="*/ 1967844 h 6124353"/>
                <a:gd name="connsiteX7" fmla="*/ 4109404 w 6107683"/>
                <a:gd name="connsiteY7" fmla="*/ 1967844 h 6124353"/>
                <a:gd name="connsiteX8" fmla="*/ 4838022 w 6107683"/>
                <a:gd name="connsiteY8" fmla="*/ 975649 h 6124353"/>
                <a:gd name="connsiteX9" fmla="*/ 4663154 w 6107683"/>
                <a:gd name="connsiteY9" fmla="*/ 450369 h 6124353"/>
                <a:gd name="connsiteX10" fmla="*/ 4196838 w 6107683"/>
                <a:gd name="connsiteY10" fmla="*/ 158547 h 6124353"/>
                <a:gd name="connsiteX11" fmla="*/ 4302488 w 6107683"/>
                <a:gd name="connsiteY11" fmla="*/ 12636 h 6124353"/>
                <a:gd name="connsiteX12" fmla="*/ 4332963 w 6107683"/>
                <a:gd name="connsiteY12" fmla="*/ 0 h 6124353"/>
                <a:gd name="connsiteX13" fmla="*/ 6099287 w 6107683"/>
                <a:gd name="connsiteY13" fmla="*/ 0 h 6124353"/>
                <a:gd name="connsiteX14" fmla="*/ 6097321 w 6107683"/>
                <a:gd name="connsiteY14" fmla="*/ 600601 h 6124353"/>
                <a:gd name="connsiteX15" fmla="*/ 5450060 w 6107683"/>
                <a:gd name="connsiteY15" fmla="*/ 1150742 h 6124353"/>
                <a:gd name="connsiteX16" fmla="*/ 4371706 w 6107683"/>
                <a:gd name="connsiteY16" fmla="*/ 2376394 h 6124353"/>
                <a:gd name="connsiteX17" fmla="*/ 4342562 w 6107683"/>
                <a:gd name="connsiteY17" fmla="*/ 2493123 h 6124353"/>
                <a:gd name="connsiteX18" fmla="*/ 5799797 w 6107683"/>
                <a:gd name="connsiteY18" fmla="*/ 4915246 h 6124353"/>
                <a:gd name="connsiteX19" fmla="*/ 6101292 w 6107683"/>
                <a:gd name="connsiteY19" fmla="*/ 5262158 h 6124353"/>
                <a:gd name="connsiteX20" fmla="*/ 6107683 w 6107683"/>
                <a:gd name="connsiteY20" fmla="*/ 6120736 h 6124353"/>
                <a:gd name="connsiteX21" fmla="*/ 3404617 w 6107683"/>
                <a:gd name="connsiteY21" fmla="*/ 6124353 h 6124353"/>
                <a:gd name="connsiteX22" fmla="*/ 3385511 w 6107683"/>
                <a:gd name="connsiteY22" fmla="*/ 6110919 h 6124353"/>
                <a:gd name="connsiteX23" fmla="*/ 3322497 w 6107683"/>
                <a:gd name="connsiteY23" fmla="*/ 5994988 h 6124353"/>
                <a:gd name="connsiteX24" fmla="*/ 3672234 w 6107683"/>
                <a:gd name="connsiteY24" fmla="*/ 5703166 h 6124353"/>
                <a:gd name="connsiteX25" fmla="*/ 3847102 w 6107683"/>
                <a:gd name="connsiteY25" fmla="*/ 5119522 h 6124353"/>
                <a:gd name="connsiteX26" fmla="*/ 3147629 w 6107683"/>
                <a:gd name="connsiteY26" fmla="*/ 3981416 h 6124353"/>
                <a:gd name="connsiteX27" fmla="*/ 3031050 w 6107683"/>
                <a:gd name="connsiteY27" fmla="*/ 3952233 h 6124353"/>
                <a:gd name="connsiteX28" fmla="*/ 2185853 w 6107683"/>
                <a:gd name="connsiteY28" fmla="*/ 5265433 h 6124353"/>
                <a:gd name="connsiteX29" fmla="*/ 2739603 w 6107683"/>
                <a:gd name="connsiteY29" fmla="*/ 5761530 h 6124353"/>
                <a:gd name="connsiteX30" fmla="*/ 2972761 w 6107683"/>
                <a:gd name="connsiteY30" fmla="*/ 5994988 h 6124353"/>
                <a:gd name="connsiteX31" fmla="*/ 2891304 w 6107683"/>
                <a:gd name="connsiteY31" fmla="*/ 6110919 h 6124353"/>
                <a:gd name="connsiteX32" fmla="*/ 2867402 w 6107683"/>
                <a:gd name="connsiteY32" fmla="*/ 6124353 h 6124353"/>
                <a:gd name="connsiteX33" fmla="*/ 38826 w 6107683"/>
                <a:gd name="connsiteY33" fmla="*/ 6124353 h 6124353"/>
                <a:gd name="connsiteX34" fmla="*/ 14060 w 6107683"/>
                <a:gd name="connsiteY34" fmla="*/ 6091597 h 6124353"/>
                <a:gd name="connsiteX35" fmla="*/ 0 w 6107683"/>
                <a:gd name="connsiteY35" fmla="*/ 6024170 h 6124353"/>
                <a:gd name="connsiteX36" fmla="*/ 349737 w 6107683"/>
                <a:gd name="connsiteY36" fmla="*/ 5732348 h 6124353"/>
                <a:gd name="connsiteX37" fmla="*/ 1457236 w 6107683"/>
                <a:gd name="connsiteY37" fmla="*/ 5090339 h 6124353"/>
                <a:gd name="connsiteX38" fmla="*/ 2768748 w 6107683"/>
                <a:gd name="connsiteY38" fmla="*/ 3514500 h 6124353"/>
                <a:gd name="connsiteX39" fmla="*/ 2768748 w 6107683"/>
                <a:gd name="connsiteY39" fmla="*/ 3339407 h 6124353"/>
                <a:gd name="connsiteX40" fmla="*/ 1544670 w 6107683"/>
                <a:gd name="connsiteY40" fmla="*/ 1238288 h 6124353"/>
                <a:gd name="connsiteX41" fmla="*/ 612039 w 6107683"/>
                <a:gd name="connsiteY41" fmla="*/ 450369 h 6124353"/>
                <a:gd name="connsiteX42" fmla="*/ 145724 w 6107683"/>
                <a:gd name="connsiteY42" fmla="*/ 129365 h 6124353"/>
                <a:gd name="connsiteX43" fmla="*/ 189896 w 6107683"/>
                <a:gd name="connsiteY43" fmla="*/ 31331 h 6124353"/>
                <a:gd name="connsiteX44" fmla="*/ 228775 w 6107683"/>
                <a:gd name="connsiteY44" fmla="*/ 0 h 6124353"/>
                <a:gd name="connsiteX0" fmla="*/ 228775 w 6101909"/>
                <a:gd name="connsiteY0" fmla="*/ 0 h 6124353"/>
                <a:gd name="connsiteX1" fmla="*/ 3674256 w 6101909"/>
                <a:gd name="connsiteY1" fmla="*/ 0 h 6124353"/>
                <a:gd name="connsiteX2" fmla="*/ 3679520 w 6101909"/>
                <a:gd name="connsiteY2" fmla="*/ 1693 h 6124353"/>
                <a:gd name="connsiteX3" fmla="*/ 3788812 w 6101909"/>
                <a:gd name="connsiteY3" fmla="*/ 158547 h 6124353"/>
                <a:gd name="connsiteX4" fmla="*/ 3526510 w 6101909"/>
                <a:gd name="connsiteY4" fmla="*/ 421187 h 6124353"/>
                <a:gd name="connsiteX5" fmla="*/ 3264208 w 6101909"/>
                <a:gd name="connsiteY5" fmla="*/ 683827 h 6124353"/>
                <a:gd name="connsiteX6" fmla="*/ 3992825 w 6101909"/>
                <a:gd name="connsiteY6" fmla="*/ 1967844 h 6124353"/>
                <a:gd name="connsiteX7" fmla="*/ 4109404 w 6101909"/>
                <a:gd name="connsiteY7" fmla="*/ 1967844 h 6124353"/>
                <a:gd name="connsiteX8" fmla="*/ 4838022 w 6101909"/>
                <a:gd name="connsiteY8" fmla="*/ 975649 h 6124353"/>
                <a:gd name="connsiteX9" fmla="*/ 4663154 w 6101909"/>
                <a:gd name="connsiteY9" fmla="*/ 450369 h 6124353"/>
                <a:gd name="connsiteX10" fmla="*/ 4196838 w 6101909"/>
                <a:gd name="connsiteY10" fmla="*/ 158547 h 6124353"/>
                <a:gd name="connsiteX11" fmla="*/ 4302488 w 6101909"/>
                <a:gd name="connsiteY11" fmla="*/ 12636 h 6124353"/>
                <a:gd name="connsiteX12" fmla="*/ 4332963 w 6101909"/>
                <a:gd name="connsiteY12" fmla="*/ 0 h 6124353"/>
                <a:gd name="connsiteX13" fmla="*/ 6099287 w 6101909"/>
                <a:gd name="connsiteY13" fmla="*/ 0 h 6124353"/>
                <a:gd name="connsiteX14" fmla="*/ 6097321 w 6101909"/>
                <a:gd name="connsiteY14" fmla="*/ 600601 h 6124353"/>
                <a:gd name="connsiteX15" fmla="*/ 5450060 w 6101909"/>
                <a:gd name="connsiteY15" fmla="*/ 1150742 h 6124353"/>
                <a:gd name="connsiteX16" fmla="*/ 4371706 w 6101909"/>
                <a:gd name="connsiteY16" fmla="*/ 2376394 h 6124353"/>
                <a:gd name="connsiteX17" fmla="*/ 4342562 w 6101909"/>
                <a:gd name="connsiteY17" fmla="*/ 2493123 h 6124353"/>
                <a:gd name="connsiteX18" fmla="*/ 5799797 w 6101909"/>
                <a:gd name="connsiteY18" fmla="*/ 4915246 h 6124353"/>
                <a:gd name="connsiteX19" fmla="*/ 6101292 w 6101909"/>
                <a:gd name="connsiteY19" fmla="*/ 5262158 h 6124353"/>
                <a:gd name="connsiteX20" fmla="*/ 6101313 w 6101909"/>
                <a:gd name="connsiteY20" fmla="*/ 6120737 h 6124353"/>
                <a:gd name="connsiteX21" fmla="*/ 3404617 w 6101909"/>
                <a:gd name="connsiteY21" fmla="*/ 6124353 h 6124353"/>
                <a:gd name="connsiteX22" fmla="*/ 3385511 w 6101909"/>
                <a:gd name="connsiteY22" fmla="*/ 6110919 h 6124353"/>
                <a:gd name="connsiteX23" fmla="*/ 3322497 w 6101909"/>
                <a:gd name="connsiteY23" fmla="*/ 5994988 h 6124353"/>
                <a:gd name="connsiteX24" fmla="*/ 3672234 w 6101909"/>
                <a:gd name="connsiteY24" fmla="*/ 5703166 h 6124353"/>
                <a:gd name="connsiteX25" fmla="*/ 3847102 w 6101909"/>
                <a:gd name="connsiteY25" fmla="*/ 5119522 h 6124353"/>
                <a:gd name="connsiteX26" fmla="*/ 3147629 w 6101909"/>
                <a:gd name="connsiteY26" fmla="*/ 3981416 h 6124353"/>
                <a:gd name="connsiteX27" fmla="*/ 3031050 w 6101909"/>
                <a:gd name="connsiteY27" fmla="*/ 3952233 h 6124353"/>
                <a:gd name="connsiteX28" fmla="*/ 2185853 w 6101909"/>
                <a:gd name="connsiteY28" fmla="*/ 5265433 h 6124353"/>
                <a:gd name="connsiteX29" fmla="*/ 2739603 w 6101909"/>
                <a:gd name="connsiteY29" fmla="*/ 5761530 h 6124353"/>
                <a:gd name="connsiteX30" fmla="*/ 2972761 w 6101909"/>
                <a:gd name="connsiteY30" fmla="*/ 5994988 h 6124353"/>
                <a:gd name="connsiteX31" fmla="*/ 2891304 w 6101909"/>
                <a:gd name="connsiteY31" fmla="*/ 6110919 h 6124353"/>
                <a:gd name="connsiteX32" fmla="*/ 2867402 w 6101909"/>
                <a:gd name="connsiteY32" fmla="*/ 6124353 h 6124353"/>
                <a:gd name="connsiteX33" fmla="*/ 38826 w 6101909"/>
                <a:gd name="connsiteY33" fmla="*/ 6124353 h 6124353"/>
                <a:gd name="connsiteX34" fmla="*/ 14060 w 6101909"/>
                <a:gd name="connsiteY34" fmla="*/ 6091597 h 6124353"/>
                <a:gd name="connsiteX35" fmla="*/ 0 w 6101909"/>
                <a:gd name="connsiteY35" fmla="*/ 6024170 h 6124353"/>
                <a:gd name="connsiteX36" fmla="*/ 349737 w 6101909"/>
                <a:gd name="connsiteY36" fmla="*/ 5732348 h 6124353"/>
                <a:gd name="connsiteX37" fmla="*/ 1457236 w 6101909"/>
                <a:gd name="connsiteY37" fmla="*/ 5090339 h 6124353"/>
                <a:gd name="connsiteX38" fmla="*/ 2768748 w 6101909"/>
                <a:gd name="connsiteY38" fmla="*/ 3514500 h 6124353"/>
                <a:gd name="connsiteX39" fmla="*/ 2768748 w 6101909"/>
                <a:gd name="connsiteY39" fmla="*/ 3339407 h 6124353"/>
                <a:gd name="connsiteX40" fmla="*/ 1544670 w 6101909"/>
                <a:gd name="connsiteY40" fmla="*/ 1238288 h 6124353"/>
                <a:gd name="connsiteX41" fmla="*/ 612039 w 6101909"/>
                <a:gd name="connsiteY41" fmla="*/ 450369 h 6124353"/>
                <a:gd name="connsiteX42" fmla="*/ 145724 w 6101909"/>
                <a:gd name="connsiteY42" fmla="*/ 129365 h 6124353"/>
                <a:gd name="connsiteX43" fmla="*/ 189896 w 6101909"/>
                <a:gd name="connsiteY43" fmla="*/ 31331 h 6124353"/>
                <a:gd name="connsiteX44" fmla="*/ 228775 w 6101909"/>
                <a:gd name="connsiteY44" fmla="*/ 0 h 6124353"/>
                <a:gd name="connsiteX0" fmla="*/ 228775 w 6101638"/>
                <a:gd name="connsiteY0" fmla="*/ 0 h 6124353"/>
                <a:gd name="connsiteX1" fmla="*/ 3674256 w 6101638"/>
                <a:gd name="connsiteY1" fmla="*/ 0 h 6124353"/>
                <a:gd name="connsiteX2" fmla="*/ 3679520 w 6101638"/>
                <a:gd name="connsiteY2" fmla="*/ 1693 h 6124353"/>
                <a:gd name="connsiteX3" fmla="*/ 3788812 w 6101638"/>
                <a:gd name="connsiteY3" fmla="*/ 158547 h 6124353"/>
                <a:gd name="connsiteX4" fmla="*/ 3526510 w 6101638"/>
                <a:gd name="connsiteY4" fmla="*/ 421187 h 6124353"/>
                <a:gd name="connsiteX5" fmla="*/ 3264208 w 6101638"/>
                <a:gd name="connsiteY5" fmla="*/ 683827 h 6124353"/>
                <a:gd name="connsiteX6" fmla="*/ 3992825 w 6101638"/>
                <a:gd name="connsiteY6" fmla="*/ 1967844 h 6124353"/>
                <a:gd name="connsiteX7" fmla="*/ 4109404 w 6101638"/>
                <a:gd name="connsiteY7" fmla="*/ 1967844 h 6124353"/>
                <a:gd name="connsiteX8" fmla="*/ 4838022 w 6101638"/>
                <a:gd name="connsiteY8" fmla="*/ 975649 h 6124353"/>
                <a:gd name="connsiteX9" fmla="*/ 4663154 w 6101638"/>
                <a:gd name="connsiteY9" fmla="*/ 450369 h 6124353"/>
                <a:gd name="connsiteX10" fmla="*/ 4196838 w 6101638"/>
                <a:gd name="connsiteY10" fmla="*/ 158547 h 6124353"/>
                <a:gd name="connsiteX11" fmla="*/ 4302488 w 6101638"/>
                <a:gd name="connsiteY11" fmla="*/ 12636 h 6124353"/>
                <a:gd name="connsiteX12" fmla="*/ 4332963 w 6101638"/>
                <a:gd name="connsiteY12" fmla="*/ 0 h 6124353"/>
                <a:gd name="connsiteX13" fmla="*/ 6099287 w 6101638"/>
                <a:gd name="connsiteY13" fmla="*/ 0 h 6124353"/>
                <a:gd name="connsiteX14" fmla="*/ 6097321 w 6101638"/>
                <a:gd name="connsiteY14" fmla="*/ 600601 h 6124353"/>
                <a:gd name="connsiteX15" fmla="*/ 5450060 w 6101638"/>
                <a:gd name="connsiteY15" fmla="*/ 1150742 h 6124353"/>
                <a:gd name="connsiteX16" fmla="*/ 4371706 w 6101638"/>
                <a:gd name="connsiteY16" fmla="*/ 2376394 h 6124353"/>
                <a:gd name="connsiteX17" fmla="*/ 4342562 w 6101638"/>
                <a:gd name="connsiteY17" fmla="*/ 2493123 h 6124353"/>
                <a:gd name="connsiteX18" fmla="*/ 5799797 w 6101638"/>
                <a:gd name="connsiteY18" fmla="*/ 4915246 h 6124353"/>
                <a:gd name="connsiteX19" fmla="*/ 6101292 w 6101638"/>
                <a:gd name="connsiteY19" fmla="*/ 5262158 h 6124353"/>
                <a:gd name="connsiteX20" fmla="*/ 6097067 w 6101638"/>
                <a:gd name="connsiteY20" fmla="*/ 6120737 h 6124353"/>
                <a:gd name="connsiteX21" fmla="*/ 3404617 w 6101638"/>
                <a:gd name="connsiteY21" fmla="*/ 6124353 h 6124353"/>
                <a:gd name="connsiteX22" fmla="*/ 3385511 w 6101638"/>
                <a:gd name="connsiteY22" fmla="*/ 6110919 h 6124353"/>
                <a:gd name="connsiteX23" fmla="*/ 3322497 w 6101638"/>
                <a:gd name="connsiteY23" fmla="*/ 5994988 h 6124353"/>
                <a:gd name="connsiteX24" fmla="*/ 3672234 w 6101638"/>
                <a:gd name="connsiteY24" fmla="*/ 5703166 h 6124353"/>
                <a:gd name="connsiteX25" fmla="*/ 3847102 w 6101638"/>
                <a:gd name="connsiteY25" fmla="*/ 5119522 h 6124353"/>
                <a:gd name="connsiteX26" fmla="*/ 3147629 w 6101638"/>
                <a:gd name="connsiteY26" fmla="*/ 3981416 h 6124353"/>
                <a:gd name="connsiteX27" fmla="*/ 3031050 w 6101638"/>
                <a:gd name="connsiteY27" fmla="*/ 3952233 h 6124353"/>
                <a:gd name="connsiteX28" fmla="*/ 2185853 w 6101638"/>
                <a:gd name="connsiteY28" fmla="*/ 5265433 h 6124353"/>
                <a:gd name="connsiteX29" fmla="*/ 2739603 w 6101638"/>
                <a:gd name="connsiteY29" fmla="*/ 5761530 h 6124353"/>
                <a:gd name="connsiteX30" fmla="*/ 2972761 w 6101638"/>
                <a:gd name="connsiteY30" fmla="*/ 5994988 h 6124353"/>
                <a:gd name="connsiteX31" fmla="*/ 2891304 w 6101638"/>
                <a:gd name="connsiteY31" fmla="*/ 6110919 h 6124353"/>
                <a:gd name="connsiteX32" fmla="*/ 2867402 w 6101638"/>
                <a:gd name="connsiteY32" fmla="*/ 6124353 h 6124353"/>
                <a:gd name="connsiteX33" fmla="*/ 38826 w 6101638"/>
                <a:gd name="connsiteY33" fmla="*/ 6124353 h 6124353"/>
                <a:gd name="connsiteX34" fmla="*/ 14060 w 6101638"/>
                <a:gd name="connsiteY34" fmla="*/ 6091597 h 6124353"/>
                <a:gd name="connsiteX35" fmla="*/ 0 w 6101638"/>
                <a:gd name="connsiteY35" fmla="*/ 6024170 h 6124353"/>
                <a:gd name="connsiteX36" fmla="*/ 349737 w 6101638"/>
                <a:gd name="connsiteY36" fmla="*/ 5732348 h 6124353"/>
                <a:gd name="connsiteX37" fmla="*/ 1457236 w 6101638"/>
                <a:gd name="connsiteY37" fmla="*/ 5090339 h 6124353"/>
                <a:gd name="connsiteX38" fmla="*/ 2768748 w 6101638"/>
                <a:gd name="connsiteY38" fmla="*/ 3514500 h 6124353"/>
                <a:gd name="connsiteX39" fmla="*/ 2768748 w 6101638"/>
                <a:gd name="connsiteY39" fmla="*/ 3339407 h 6124353"/>
                <a:gd name="connsiteX40" fmla="*/ 1544670 w 6101638"/>
                <a:gd name="connsiteY40" fmla="*/ 1238288 h 6124353"/>
                <a:gd name="connsiteX41" fmla="*/ 612039 w 6101638"/>
                <a:gd name="connsiteY41" fmla="*/ 450369 h 6124353"/>
                <a:gd name="connsiteX42" fmla="*/ 145724 w 6101638"/>
                <a:gd name="connsiteY42" fmla="*/ 129365 h 6124353"/>
                <a:gd name="connsiteX43" fmla="*/ 189896 w 6101638"/>
                <a:gd name="connsiteY43" fmla="*/ 31331 h 6124353"/>
                <a:gd name="connsiteX44" fmla="*/ 228775 w 6101638"/>
                <a:gd name="connsiteY44" fmla="*/ 0 h 6124353"/>
                <a:gd name="connsiteX0" fmla="*/ 228775 w 6101909"/>
                <a:gd name="connsiteY0" fmla="*/ 0 h 6124353"/>
                <a:gd name="connsiteX1" fmla="*/ 3674256 w 6101909"/>
                <a:gd name="connsiteY1" fmla="*/ 0 h 6124353"/>
                <a:gd name="connsiteX2" fmla="*/ 3679520 w 6101909"/>
                <a:gd name="connsiteY2" fmla="*/ 1693 h 6124353"/>
                <a:gd name="connsiteX3" fmla="*/ 3788812 w 6101909"/>
                <a:gd name="connsiteY3" fmla="*/ 158547 h 6124353"/>
                <a:gd name="connsiteX4" fmla="*/ 3526510 w 6101909"/>
                <a:gd name="connsiteY4" fmla="*/ 421187 h 6124353"/>
                <a:gd name="connsiteX5" fmla="*/ 3264208 w 6101909"/>
                <a:gd name="connsiteY5" fmla="*/ 683827 h 6124353"/>
                <a:gd name="connsiteX6" fmla="*/ 3992825 w 6101909"/>
                <a:gd name="connsiteY6" fmla="*/ 1967844 h 6124353"/>
                <a:gd name="connsiteX7" fmla="*/ 4109404 w 6101909"/>
                <a:gd name="connsiteY7" fmla="*/ 1967844 h 6124353"/>
                <a:gd name="connsiteX8" fmla="*/ 4838022 w 6101909"/>
                <a:gd name="connsiteY8" fmla="*/ 975649 h 6124353"/>
                <a:gd name="connsiteX9" fmla="*/ 4663154 w 6101909"/>
                <a:gd name="connsiteY9" fmla="*/ 450369 h 6124353"/>
                <a:gd name="connsiteX10" fmla="*/ 4196838 w 6101909"/>
                <a:gd name="connsiteY10" fmla="*/ 158547 h 6124353"/>
                <a:gd name="connsiteX11" fmla="*/ 4302488 w 6101909"/>
                <a:gd name="connsiteY11" fmla="*/ 12636 h 6124353"/>
                <a:gd name="connsiteX12" fmla="*/ 4332963 w 6101909"/>
                <a:gd name="connsiteY12" fmla="*/ 0 h 6124353"/>
                <a:gd name="connsiteX13" fmla="*/ 6099287 w 6101909"/>
                <a:gd name="connsiteY13" fmla="*/ 0 h 6124353"/>
                <a:gd name="connsiteX14" fmla="*/ 6097321 w 6101909"/>
                <a:gd name="connsiteY14" fmla="*/ 600601 h 6124353"/>
                <a:gd name="connsiteX15" fmla="*/ 5450060 w 6101909"/>
                <a:gd name="connsiteY15" fmla="*/ 1150742 h 6124353"/>
                <a:gd name="connsiteX16" fmla="*/ 4371706 w 6101909"/>
                <a:gd name="connsiteY16" fmla="*/ 2376394 h 6124353"/>
                <a:gd name="connsiteX17" fmla="*/ 4342562 w 6101909"/>
                <a:gd name="connsiteY17" fmla="*/ 2493123 h 6124353"/>
                <a:gd name="connsiteX18" fmla="*/ 5799797 w 6101909"/>
                <a:gd name="connsiteY18" fmla="*/ 4915246 h 6124353"/>
                <a:gd name="connsiteX19" fmla="*/ 6101292 w 6101909"/>
                <a:gd name="connsiteY19" fmla="*/ 5262158 h 6124353"/>
                <a:gd name="connsiteX20" fmla="*/ 6101314 w 6101909"/>
                <a:gd name="connsiteY20" fmla="*/ 6120737 h 6124353"/>
                <a:gd name="connsiteX21" fmla="*/ 3404617 w 6101909"/>
                <a:gd name="connsiteY21" fmla="*/ 6124353 h 6124353"/>
                <a:gd name="connsiteX22" fmla="*/ 3385511 w 6101909"/>
                <a:gd name="connsiteY22" fmla="*/ 6110919 h 6124353"/>
                <a:gd name="connsiteX23" fmla="*/ 3322497 w 6101909"/>
                <a:gd name="connsiteY23" fmla="*/ 5994988 h 6124353"/>
                <a:gd name="connsiteX24" fmla="*/ 3672234 w 6101909"/>
                <a:gd name="connsiteY24" fmla="*/ 5703166 h 6124353"/>
                <a:gd name="connsiteX25" fmla="*/ 3847102 w 6101909"/>
                <a:gd name="connsiteY25" fmla="*/ 5119522 h 6124353"/>
                <a:gd name="connsiteX26" fmla="*/ 3147629 w 6101909"/>
                <a:gd name="connsiteY26" fmla="*/ 3981416 h 6124353"/>
                <a:gd name="connsiteX27" fmla="*/ 3031050 w 6101909"/>
                <a:gd name="connsiteY27" fmla="*/ 3952233 h 6124353"/>
                <a:gd name="connsiteX28" fmla="*/ 2185853 w 6101909"/>
                <a:gd name="connsiteY28" fmla="*/ 5265433 h 6124353"/>
                <a:gd name="connsiteX29" fmla="*/ 2739603 w 6101909"/>
                <a:gd name="connsiteY29" fmla="*/ 5761530 h 6124353"/>
                <a:gd name="connsiteX30" fmla="*/ 2972761 w 6101909"/>
                <a:gd name="connsiteY30" fmla="*/ 5994988 h 6124353"/>
                <a:gd name="connsiteX31" fmla="*/ 2891304 w 6101909"/>
                <a:gd name="connsiteY31" fmla="*/ 6110919 h 6124353"/>
                <a:gd name="connsiteX32" fmla="*/ 2867402 w 6101909"/>
                <a:gd name="connsiteY32" fmla="*/ 6124353 h 6124353"/>
                <a:gd name="connsiteX33" fmla="*/ 38826 w 6101909"/>
                <a:gd name="connsiteY33" fmla="*/ 6124353 h 6124353"/>
                <a:gd name="connsiteX34" fmla="*/ 14060 w 6101909"/>
                <a:gd name="connsiteY34" fmla="*/ 6091597 h 6124353"/>
                <a:gd name="connsiteX35" fmla="*/ 0 w 6101909"/>
                <a:gd name="connsiteY35" fmla="*/ 6024170 h 6124353"/>
                <a:gd name="connsiteX36" fmla="*/ 349737 w 6101909"/>
                <a:gd name="connsiteY36" fmla="*/ 5732348 h 6124353"/>
                <a:gd name="connsiteX37" fmla="*/ 1457236 w 6101909"/>
                <a:gd name="connsiteY37" fmla="*/ 5090339 h 6124353"/>
                <a:gd name="connsiteX38" fmla="*/ 2768748 w 6101909"/>
                <a:gd name="connsiteY38" fmla="*/ 3514500 h 6124353"/>
                <a:gd name="connsiteX39" fmla="*/ 2768748 w 6101909"/>
                <a:gd name="connsiteY39" fmla="*/ 3339407 h 6124353"/>
                <a:gd name="connsiteX40" fmla="*/ 1544670 w 6101909"/>
                <a:gd name="connsiteY40" fmla="*/ 1238288 h 6124353"/>
                <a:gd name="connsiteX41" fmla="*/ 612039 w 6101909"/>
                <a:gd name="connsiteY41" fmla="*/ 450369 h 6124353"/>
                <a:gd name="connsiteX42" fmla="*/ 145724 w 6101909"/>
                <a:gd name="connsiteY42" fmla="*/ 129365 h 6124353"/>
                <a:gd name="connsiteX43" fmla="*/ 189896 w 6101909"/>
                <a:gd name="connsiteY43" fmla="*/ 31331 h 6124353"/>
                <a:gd name="connsiteX44" fmla="*/ 228775 w 6101909"/>
                <a:gd name="connsiteY44" fmla="*/ 0 h 6124353"/>
                <a:gd name="connsiteX0" fmla="*/ 228775 w 6105560"/>
                <a:gd name="connsiteY0" fmla="*/ 0 h 6124353"/>
                <a:gd name="connsiteX1" fmla="*/ 3674256 w 6105560"/>
                <a:gd name="connsiteY1" fmla="*/ 0 h 6124353"/>
                <a:gd name="connsiteX2" fmla="*/ 3679520 w 6105560"/>
                <a:gd name="connsiteY2" fmla="*/ 1693 h 6124353"/>
                <a:gd name="connsiteX3" fmla="*/ 3788812 w 6105560"/>
                <a:gd name="connsiteY3" fmla="*/ 158547 h 6124353"/>
                <a:gd name="connsiteX4" fmla="*/ 3526510 w 6105560"/>
                <a:gd name="connsiteY4" fmla="*/ 421187 h 6124353"/>
                <a:gd name="connsiteX5" fmla="*/ 3264208 w 6105560"/>
                <a:gd name="connsiteY5" fmla="*/ 683827 h 6124353"/>
                <a:gd name="connsiteX6" fmla="*/ 3992825 w 6105560"/>
                <a:gd name="connsiteY6" fmla="*/ 1967844 h 6124353"/>
                <a:gd name="connsiteX7" fmla="*/ 4109404 w 6105560"/>
                <a:gd name="connsiteY7" fmla="*/ 1967844 h 6124353"/>
                <a:gd name="connsiteX8" fmla="*/ 4838022 w 6105560"/>
                <a:gd name="connsiteY8" fmla="*/ 975649 h 6124353"/>
                <a:gd name="connsiteX9" fmla="*/ 4663154 w 6105560"/>
                <a:gd name="connsiteY9" fmla="*/ 450369 h 6124353"/>
                <a:gd name="connsiteX10" fmla="*/ 4196838 w 6105560"/>
                <a:gd name="connsiteY10" fmla="*/ 158547 h 6124353"/>
                <a:gd name="connsiteX11" fmla="*/ 4302488 w 6105560"/>
                <a:gd name="connsiteY11" fmla="*/ 12636 h 6124353"/>
                <a:gd name="connsiteX12" fmla="*/ 4332963 w 6105560"/>
                <a:gd name="connsiteY12" fmla="*/ 0 h 6124353"/>
                <a:gd name="connsiteX13" fmla="*/ 6099287 w 6105560"/>
                <a:gd name="connsiteY13" fmla="*/ 0 h 6124353"/>
                <a:gd name="connsiteX14" fmla="*/ 6097321 w 6105560"/>
                <a:gd name="connsiteY14" fmla="*/ 600601 h 6124353"/>
                <a:gd name="connsiteX15" fmla="*/ 5450060 w 6105560"/>
                <a:gd name="connsiteY15" fmla="*/ 1150742 h 6124353"/>
                <a:gd name="connsiteX16" fmla="*/ 4371706 w 6105560"/>
                <a:gd name="connsiteY16" fmla="*/ 2376394 h 6124353"/>
                <a:gd name="connsiteX17" fmla="*/ 4342562 w 6105560"/>
                <a:gd name="connsiteY17" fmla="*/ 2493123 h 6124353"/>
                <a:gd name="connsiteX18" fmla="*/ 5799797 w 6105560"/>
                <a:gd name="connsiteY18" fmla="*/ 4915246 h 6124353"/>
                <a:gd name="connsiteX19" fmla="*/ 6101292 w 6105560"/>
                <a:gd name="connsiteY19" fmla="*/ 5262158 h 6124353"/>
                <a:gd name="connsiteX20" fmla="*/ 6105560 w 6105560"/>
                <a:gd name="connsiteY20" fmla="*/ 6118614 h 6124353"/>
                <a:gd name="connsiteX21" fmla="*/ 3404617 w 6105560"/>
                <a:gd name="connsiteY21" fmla="*/ 6124353 h 6124353"/>
                <a:gd name="connsiteX22" fmla="*/ 3385511 w 6105560"/>
                <a:gd name="connsiteY22" fmla="*/ 6110919 h 6124353"/>
                <a:gd name="connsiteX23" fmla="*/ 3322497 w 6105560"/>
                <a:gd name="connsiteY23" fmla="*/ 5994988 h 6124353"/>
                <a:gd name="connsiteX24" fmla="*/ 3672234 w 6105560"/>
                <a:gd name="connsiteY24" fmla="*/ 5703166 h 6124353"/>
                <a:gd name="connsiteX25" fmla="*/ 3847102 w 6105560"/>
                <a:gd name="connsiteY25" fmla="*/ 5119522 h 6124353"/>
                <a:gd name="connsiteX26" fmla="*/ 3147629 w 6105560"/>
                <a:gd name="connsiteY26" fmla="*/ 3981416 h 6124353"/>
                <a:gd name="connsiteX27" fmla="*/ 3031050 w 6105560"/>
                <a:gd name="connsiteY27" fmla="*/ 3952233 h 6124353"/>
                <a:gd name="connsiteX28" fmla="*/ 2185853 w 6105560"/>
                <a:gd name="connsiteY28" fmla="*/ 5265433 h 6124353"/>
                <a:gd name="connsiteX29" fmla="*/ 2739603 w 6105560"/>
                <a:gd name="connsiteY29" fmla="*/ 5761530 h 6124353"/>
                <a:gd name="connsiteX30" fmla="*/ 2972761 w 6105560"/>
                <a:gd name="connsiteY30" fmla="*/ 5994988 h 6124353"/>
                <a:gd name="connsiteX31" fmla="*/ 2891304 w 6105560"/>
                <a:gd name="connsiteY31" fmla="*/ 6110919 h 6124353"/>
                <a:gd name="connsiteX32" fmla="*/ 2867402 w 6105560"/>
                <a:gd name="connsiteY32" fmla="*/ 6124353 h 6124353"/>
                <a:gd name="connsiteX33" fmla="*/ 38826 w 6105560"/>
                <a:gd name="connsiteY33" fmla="*/ 6124353 h 6124353"/>
                <a:gd name="connsiteX34" fmla="*/ 14060 w 6105560"/>
                <a:gd name="connsiteY34" fmla="*/ 6091597 h 6124353"/>
                <a:gd name="connsiteX35" fmla="*/ 0 w 6105560"/>
                <a:gd name="connsiteY35" fmla="*/ 6024170 h 6124353"/>
                <a:gd name="connsiteX36" fmla="*/ 349737 w 6105560"/>
                <a:gd name="connsiteY36" fmla="*/ 5732348 h 6124353"/>
                <a:gd name="connsiteX37" fmla="*/ 1457236 w 6105560"/>
                <a:gd name="connsiteY37" fmla="*/ 5090339 h 6124353"/>
                <a:gd name="connsiteX38" fmla="*/ 2768748 w 6105560"/>
                <a:gd name="connsiteY38" fmla="*/ 3514500 h 6124353"/>
                <a:gd name="connsiteX39" fmla="*/ 2768748 w 6105560"/>
                <a:gd name="connsiteY39" fmla="*/ 3339407 h 6124353"/>
                <a:gd name="connsiteX40" fmla="*/ 1544670 w 6105560"/>
                <a:gd name="connsiteY40" fmla="*/ 1238288 h 6124353"/>
                <a:gd name="connsiteX41" fmla="*/ 612039 w 6105560"/>
                <a:gd name="connsiteY41" fmla="*/ 450369 h 6124353"/>
                <a:gd name="connsiteX42" fmla="*/ 145724 w 6105560"/>
                <a:gd name="connsiteY42" fmla="*/ 129365 h 6124353"/>
                <a:gd name="connsiteX43" fmla="*/ 189896 w 6105560"/>
                <a:gd name="connsiteY43" fmla="*/ 31331 h 6124353"/>
                <a:gd name="connsiteX44" fmla="*/ 228775 w 6105560"/>
                <a:gd name="connsiteY44" fmla="*/ 0 h 6124353"/>
                <a:gd name="connsiteX0" fmla="*/ 228775 w 6101909"/>
                <a:gd name="connsiteY0" fmla="*/ 0 h 6124353"/>
                <a:gd name="connsiteX1" fmla="*/ 3674256 w 6101909"/>
                <a:gd name="connsiteY1" fmla="*/ 0 h 6124353"/>
                <a:gd name="connsiteX2" fmla="*/ 3679520 w 6101909"/>
                <a:gd name="connsiteY2" fmla="*/ 1693 h 6124353"/>
                <a:gd name="connsiteX3" fmla="*/ 3788812 w 6101909"/>
                <a:gd name="connsiteY3" fmla="*/ 158547 h 6124353"/>
                <a:gd name="connsiteX4" fmla="*/ 3526510 w 6101909"/>
                <a:gd name="connsiteY4" fmla="*/ 421187 h 6124353"/>
                <a:gd name="connsiteX5" fmla="*/ 3264208 w 6101909"/>
                <a:gd name="connsiteY5" fmla="*/ 683827 h 6124353"/>
                <a:gd name="connsiteX6" fmla="*/ 3992825 w 6101909"/>
                <a:gd name="connsiteY6" fmla="*/ 1967844 h 6124353"/>
                <a:gd name="connsiteX7" fmla="*/ 4109404 w 6101909"/>
                <a:gd name="connsiteY7" fmla="*/ 1967844 h 6124353"/>
                <a:gd name="connsiteX8" fmla="*/ 4838022 w 6101909"/>
                <a:gd name="connsiteY8" fmla="*/ 975649 h 6124353"/>
                <a:gd name="connsiteX9" fmla="*/ 4663154 w 6101909"/>
                <a:gd name="connsiteY9" fmla="*/ 450369 h 6124353"/>
                <a:gd name="connsiteX10" fmla="*/ 4196838 w 6101909"/>
                <a:gd name="connsiteY10" fmla="*/ 158547 h 6124353"/>
                <a:gd name="connsiteX11" fmla="*/ 4302488 w 6101909"/>
                <a:gd name="connsiteY11" fmla="*/ 12636 h 6124353"/>
                <a:gd name="connsiteX12" fmla="*/ 4332963 w 6101909"/>
                <a:gd name="connsiteY12" fmla="*/ 0 h 6124353"/>
                <a:gd name="connsiteX13" fmla="*/ 6099287 w 6101909"/>
                <a:gd name="connsiteY13" fmla="*/ 0 h 6124353"/>
                <a:gd name="connsiteX14" fmla="*/ 6097321 w 6101909"/>
                <a:gd name="connsiteY14" fmla="*/ 600601 h 6124353"/>
                <a:gd name="connsiteX15" fmla="*/ 5450060 w 6101909"/>
                <a:gd name="connsiteY15" fmla="*/ 1150742 h 6124353"/>
                <a:gd name="connsiteX16" fmla="*/ 4371706 w 6101909"/>
                <a:gd name="connsiteY16" fmla="*/ 2376394 h 6124353"/>
                <a:gd name="connsiteX17" fmla="*/ 4342562 w 6101909"/>
                <a:gd name="connsiteY17" fmla="*/ 2493123 h 6124353"/>
                <a:gd name="connsiteX18" fmla="*/ 5799797 w 6101909"/>
                <a:gd name="connsiteY18" fmla="*/ 4915246 h 6124353"/>
                <a:gd name="connsiteX19" fmla="*/ 6101292 w 6101909"/>
                <a:gd name="connsiteY19" fmla="*/ 5262158 h 6124353"/>
                <a:gd name="connsiteX20" fmla="*/ 6101313 w 6101909"/>
                <a:gd name="connsiteY20" fmla="*/ 6118614 h 6124353"/>
                <a:gd name="connsiteX21" fmla="*/ 3404617 w 6101909"/>
                <a:gd name="connsiteY21" fmla="*/ 6124353 h 6124353"/>
                <a:gd name="connsiteX22" fmla="*/ 3385511 w 6101909"/>
                <a:gd name="connsiteY22" fmla="*/ 6110919 h 6124353"/>
                <a:gd name="connsiteX23" fmla="*/ 3322497 w 6101909"/>
                <a:gd name="connsiteY23" fmla="*/ 5994988 h 6124353"/>
                <a:gd name="connsiteX24" fmla="*/ 3672234 w 6101909"/>
                <a:gd name="connsiteY24" fmla="*/ 5703166 h 6124353"/>
                <a:gd name="connsiteX25" fmla="*/ 3847102 w 6101909"/>
                <a:gd name="connsiteY25" fmla="*/ 5119522 h 6124353"/>
                <a:gd name="connsiteX26" fmla="*/ 3147629 w 6101909"/>
                <a:gd name="connsiteY26" fmla="*/ 3981416 h 6124353"/>
                <a:gd name="connsiteX27" fmla="*/ 3031050 w 6101909"/>
                <a:gd name="connsiteY27" fmla="*/ 3952233 h 6124353"/>
                <a:gd name="connsiteX28" fmla="*/ 2185853 w 6101909"/>
                <a:gd name="connsiteY28" fmla="*/ 5265433 h 6124353"/>
                <a:gd name="connsiteX29" fmla="*/ 2739603 w 6101909"/>
                <a:gd name="connsiteY29" fmla="*/ 5761530 h 6124353"/>
                <a:gd name="connsiteX30" fmla="*/ 2972761 w 6101909"/>
                <a:gd name="connsiteY30" fmla="*/ 5994988 h 6124353"/>
                <a:gd name="connsiteX31" fmla="*/ 2891304 w 6101909"/>
                <a:gd name="connsiteY31" fmla="*/ 6110919 h 6124353"/>
                <a:gd name="connsiteX32" fmla="*/ 2867402 w 6101909"/>
                <a:gd name="connsiteY32" fmla="*/ 6124353 h 6124353"/>
                <a:gd name="connsiteX33" fmla="*/ 38826 w 6101909"/>
                <a:gd name="connsiteY33" fmla="*/ 6124353 h 6124353"/>
                <a:gd name="connsiteX34" fmla="*/ 14060 w 6101909"/>
                <a:gd name="connsiteY34" fmla="*/ 6091597 h 6124353"/>
                <a:gd name="connsiteX35" fmla="*/ 0 w 6101909"/>
                <a:gd name="connsiteY35" fmla="*/ 6024170 h 6124353"/>
                <a:gd name="connsiteX36" fmla="*/ 349737 w 6101909"/>
                <a:gd name="connsiteY36" fmla="*/ 5732348 h 6124353"/>
                <a:gd name="connsiteX37" fmla="*/ 1457236 w 6101909"/>
                <a:gd name="connsiteY37" fmla="*/ 5090339 h 6124353"/>
                <a:gd name="connsiteX38" fmla="*/ 2768748 w 6101909"/>
                <a:gd name="connsiteY38" fmla="*/ 3514500 h 6124353"/>
                <a:gd name="connsiteX39" fmla="*/ 2768748 w 6101909"/>
                <a:gd name="connsiteY39" fmla="*/ 3339407 h 6124353"/>
                <a:gd name="connsiteX40" fmla="*/ 1544670 w 6101909"/>
                <a:gd name="connsiteY40" fmla="*/ 1238288 h 6124353"/>
                <a:gd name="connsiteX41" fmla="*/ 612039 w 6101909"/>
                <a:gd name="connsiteY41" fmla="*/ 450369 h 6124353"/>
                <a:gd name="connsiteX42" fmla="*/ 145724 w 6101909"/>
                <a:gd name="connsiteY42" fmla="*/ 129365 h 6124353"/>
                <a:gd name="connsiteX43" fmla="*/ 189896 w 6101909"/>
                <a:gd name="connsiteY43" fmla="*/ 31331 h 6124353"/>
                <a:gd name="connsiteX44" fmla="*/ 228775 w 6101909"/>
                <a:gd name="connsiteY44" fmla="*/ 0 h 6124353"/>
                <a:gd name="connsiteX0" fmla="*/ 228775 w 6101680"/>
                <a:gd name="connsiteY0" fmla="*/ 0 h 6124353"/>
                <a:gd name="connsiteX1" fmla="*/ 3674256 w 6101680"/>
                <a:gd name="connsiteY1" fmla="*/ 0 h 6124353"/>
                <a:gd name="connsiteX2" fmla="*/ 3679520 w 6101680"/>
                <a:gd name="connsiteY2" fmla="*/ 1693 h 6124353"/>
                <a:gd name="connsiteX3" fmla="*/ 3788812 w 6101680"/>
                <a:gd name="connsiteY3" fmla="*/ 158547 h 6124353"/>
                <a:gd name="connsiteX4" fmla="*/ 3526510 w 6101680"/>
                <a:gd name="connsiteY4" fmla="*/ 421187 h 6124353"/>
                <a:gd name="connsiteX5" fmla="*/ 3264208 w 6101680"/>
                <a:gd name="connsiteY5" fmla="*/ 683827 h 6124353"/>
                <a:gd name="connsiteX6" fmla="*/ 3992825 w 6101680"/>
                <a:gd name="connsiteY6" fmla="*/ 1967844 h 6124353"/>
                <a:gd name="connsiteX7" fmla="*/ 4109404 w 6101680"/>
                <a:gd name="connsiteY7" fmla="*/ 1967844 h 6124353"/>
                <a:gd name="connsiteX8" fmla="*/ 4838022 w 6101680"/>
                <a:gd name="connsiteY8" fmla="*/ 975649 h 6124353"/>
                <a:gd name="connsiteX9" fmla="*/ 4663154 w 6101680"/>
                <a:gd name="connsiteY9" fmla="*/ 450369 h 6124353"/>
                <a:gd name="connsiteX10" fmla="*/ 4196838 w 6101680"/>
                <a:gd name="connsiteY10" fmla="*/ 158547 h 6124353"/>
                <a:gd name="connsiteX11" fmla="*/ 4302488 w 6101680"/>
                <a:gd name="connsiteY11" fmla="*/ 12636 h 6124353"/>
                <a:gd name="connsiteX12" fmla="*/ 4332963 w 6101680"/>
                <a:gd name="connsiteY12" fmla="*/ 0 h 6124353"/>
                <a:gd name="connsiteX13" fmla="*/ 6099287 w 6101680"/>
                <a:gd name="connsiteY13" fmla="*/ 0 h 6124353"/>
                <a:gd name="connsiteX14" fmla="*/ 6097321 w 6101680"/>
                <a:gd name="connsiteY14" fmla="*/ 600601 h 6124353"/>
                <a:gd name="connsiteX15" fmla="*/ 5450060 w 6101680"/>
                <a:gd name="connsiteY15" fmla="*/ 1150742 h 6124353"/>
                <a:gd name="connsiteX16" fmla="*/ 4371706 w 6101680"/>
                <a:gd name="connsiteY16" fmla="*/ 2376394 h 6124353"/>
                <a:gd name="connsiteX17" fmla="*/ 4342562 w 6101680"/>
                <a:gd name="connsiteY17" fmla="*/ 2493123 h 6124353"/>
                <a:gd name="connsiteX18" fmla="*/ 5799797 w 6101680"/>
                <a:gd name="connsiteY18" fmla="*/ 4915246 h 6124353"/>
                <a:gd name="connsiteX19" fmla="*/ 6101292 w 6101680"/>
                <a:gd name="connsiteY19" fmla="*/ 5262158 h 6124353"/>
                <a:gd name="connsiteX20" fmla="*/ 6098128 w 6101680"/>
                <a:gd name="connsiteY20" fmla="*/ 6122861 h 6124353"/>
                <a:gd name="connsiteX21" fmla="*/ 3404617 w 6101680"/>
                <a:gd name="connsiteY21" fmla="*/ 6124353 h 6124353"/>
                <a:gd name="connsiteX22" fmla="*/ 3385511 w 6101680"/>
                <a:gd name="connsiteY22" fmla="*/ 6110919 h 6124353"/>
                <a:gd name="connsiteX23" fmla="*/ 3322497 w 6101680"/>
                <a:gd name="connsiteY23" fmla="*/ 5994988 h 6124353"/>
                <a:gd name="connsiteX24" fmla="*/ 3672234 w 6101680"/>
                <a:gd name="connsiteY24" fmla="*/ 5703166 h 6124353"/>
                <a:gd name="connsiteX25" fmla="*/ 3847102 w 6101680"/>
                <a:gd name="connsiteY25" fmla="*/ 5119522 h 6124353"/>
                <a:gd name="connsiteX26" fmla="*/ 3147629 w 6101680"/>
                <a:gd name="connsiteY26" fmla="*/ 3981416 h 6124353"/>
                <a:gd name="connsiteX27" fmla="*/ 3031050 w 6101680"/>
                <a:gd name="connsiteY27" fmla="*/ 3952233 h 6124353"/>
                <a:gd name="connsiteX28" fmla="*/ 2185853 w 6101680"/>
                <a:gd name="connsiteY28" fmla="*/ 5265433 h 6124353"/>
                <a:gd name="connsiteX29" fmla="*/ 2739603 w 6101680"/>
                <a:gd name="connsiteY29" fmla="*/ 5761530 h 6124353"/>
                <a:gd name="connsiteX30" fmla="*/ 2972761 w 6101680"/>
                <a:gd name="connsiteY30" fmla="*/ 5994988 h 6124353"/>
                <a:gd name="connsiteX31" fmla="*/ 2891304 w 6101680"/>
                <a:gd name="connsiteY31" fmla="*/ 6110919 h 6124353"/>
                <a:gd name="connsiteX32" fmla="*/ 2867402 w 6101680"/>
                <a:gd name="connsiteY32" fmla="*/ 6124353 h 6124353"/>
                <a:gd name="connsiteX33" fmla="*/ 38826 w 6101680"/>
                <a:gd name="connsiteY33" fmla="*/ 6124353 h 6124353"/>
                <a:gd name="connsiteX34" fmla="*/ 14060 w 6101680"/>
                <a:gd name="connsiteY34" fmla="*/ 6091597 h 6124353"/>
                <a:gd name="connsiteX35" fmla="*/ 0 w 6101680"/>
                <a:gd name="connsiteY35" fmla="*/ 6024170 h 6124353"/>
                <a:gd name="connsiteX36" fmla="*/ 349737 w 6101680"/>
                <a:gd name="connsiteY36" fmla="*/ 5732348 h 6124353"/>
                <a:gd name="connsiteX37" fmla="*/ 1457236 w 6101680"/>
                <a:gd name="connsiteY37" fmla="*/ 5090339 h 6124353"/>
                <a:gd name="connsiteX38" fmla="*/ 2768748 w 6101680"/>
                <a:gd name="connsiteY38" fmla="*/ 3514500 h 6124353"/>
                <a:gd name="connsiteX39" fmla="*/ 2768748 w 6101680"/>
                <a:gd name="connsiteY39" fmla="*/ 3339407 h 6124353"/>
                <a:gd name="connsiteX40" fmla="*/ 1544670 w 6101680"/>
                <a:gd name="connsiteY40" fmla="*/ 1238288 h 6124353"/>
                <a:gd name="connsiteX41" fmla="*/ 612039 w 6101680"/>
                <a:gd name="connsiteY41" fmla="*/ 450369 h 6124353"/>
                <a:gd name="connsiteX42" fmla="*/ 145724 w 6101680"/>
                <a:gd name="connsiteY42" fmla="*/ 129365 h 6124353"/>
                <a:gd name="connsiteX43" fmla="*/ 189896 w 6101680"/>
                <a:gd name="connsiteY43" fmla="*/ 31331 h 6124353"/>
                <a:gd name="connsiteX44" fmla="*/ 228775 w 6101680"/>
                <a:gd name="connsiteY44" fmla="*/ 0 h 6124353"/>
                <a:gd name="connsiteX0" fmla="*/ 228775 w 6117363"/>
                <a:gd name="connsiteY0" fmla="*/ 0 h 6124353"/>
                <a:gd name="connsiteX1" fmla="*/ 3674256 w 6117363"/>
                <a:gd name="connsiteY1" fmla="*/ 0 h 6124353"/>
                <a:gd name="connsiteX2" fmla="*/ 3679520 w 6117363"/>
                <a:gd name="connsiteY2" fmla="*/ 1693 h 6124353"/>
                <a:gd name="connsiteX3" fmla="*/ 3788812 w 6117363"/>
                <a:gd name="connsiteY3" fmla="*/ 158547 h 6124353"/>
                <a:gd name="connsiteX4" fmla="*/ 3526510 w 6117363"/>
                <a:gd name="connsiteY4" fmla="*/ 421187 h 6124353"/>
                <a:gd name="connsiteX5" fmla="*/ 3264208 w 6117363"/>
                <a:gd name="connsiteY5" fmla="*/ 683827 h 6124353"/>
                <a:gd name="connsiteX6" fmla="*/ 3992825 w 6117363"/>
                <a:gd name="connsiteY6" fmla="*/ 1967844 h 6124353"/>
                <a:gd name="connsiteX7" fmla="*/ 4109404 w 6117363"/>
                <a:gd name="connsiteY7" fmla="*/ 1967844 h 6124353"/>
                <a:gd name="connsiteX8" fmla="*/ 4838022 w 6117363"/>
                <a:gd name="connsiteY8" fmla="*/ 975649 h 6124353"/>
                <a:gd name="connsiteX9" fmla="*/ 4663154 w 6117363"/>
                <a:gd name="connsiteY9" fmla="*/ 450369 h 6124353"/>
                <a:gd name="connsiteX10" fmla="*/ 4196838 w 6117363"/>
                <a:gd name="connsiteY10" fmla="*/ 158547 h 6124353"/>
                <a:gd name="connsiteX11" fmla="*/ 4302488 w 6117363"/>
                <a:gd name="connsiteY11" fmla="*/ 12636 h 6124353"/>
                <a:gd name="connsiteX12" fmla="*/ 4332963 w 6117363"/>
                <a:gd name="connsiteY12" fmla="*/ 0 h 6124353"/>
                <a:gd name="connsiteX13" fmla="*/ 6099287 w 6117363"/>
                <a:gd name="connsiteY13" fmla="*/ 0 h 6124353"/>
                <a:gd name="connsiteX14" fmla="*/ 6097321 w 6117363"/>
                <a:gd name="connsiteY14" fmla="*/ 600601 h 6124353"/>
                <a:gd name="connsiteX15" fmla="*/ 5450060 w 6117363"/>
                <a:gd name="connsiteY15" fmla="*/ 1150742 h 6124353"/>
                <a:gd name="connsiteX16" fmla="*/ 4371706 w 6117363"/>
                <a:gd name="connsiteY16" fmla="*/ 2376394 h 6124353"/>
                <a:gd name="connsiteX17" fmla="*/ 4342562 w 6117363"/>
                <a:gd name="connsiteY17" fmla="*/ 2493123 h 6124353"/>
                <a:gd name="connsiteX18" fmla="*/ 5799797 w 6117363"/>
                <a:gd name="connsiteY18" fmla="*/ 4915246 h 6124353"/>
                <a:gd name="connsiteX19" fmla="*/ 6101292 w 6117363"/>
                <a:gd name="connsiteY19" fmla="*/ 5262158 h 6124353"/>
                <a:gd name="connsiteX20" fmla="*/ 6098128 w 6117363"/>
                <a:gd name="connsiteY20" fmla="*/ 6122861 h 6124353"/>
                <a:gd name="connsiteX21" fmla="*/ 3404617 w 6117363"/>
                <a:gd name="connsiteY21" fmla="*/ 6124353 h 6124353"/>
                <a:gd name="connsiteX22" fmla="*/ 3385511 w 6117363"/>
                <a:gd name="connsiteY22" fmla="*/ 6110919 h 6124353"/>
                <a:gd name="connsiteX23" fmla="*/ 3322497 w 6117363"/>
                <a:gd name="connsiteY23" fmla="*/ 5994988 h 6124353"/>
                <a:gd name="connsiteX24" fmla="*/ 3672234 w 6117363"/>
                <a:gd name="connsiteY24" fmla="*/ 5703166 h 6124353"/>
                <a:gd name="connsiteX25" fmla="*/ 3847102 w 6117363"/>
                <a:gd name="connsiteY25" fmla="*/ 5119522 h 6124353"/>
                <a:gd name="connsiteX26" fmla="*/ 3147629 w 6117363"/>
                <a:gd name="connsiteY26" fmla="*/ 3981416 h 6124353"/>
                <a:gd name="connsiteX27" fmla="*/ 3031050 w 6117363"/>
                <a:gd name="connsiteY27" fmla="*/ 3952233 h 6124353"/>
                <a:gd name="connsiteX28" fmla="*/ 2185853 w 6117363"/>
                <a:gd name="connsiteY28" fmla="*/ 5265433 h 6124353"/>
                <a:gd name="connsiteX29" fmla="*/ 2739603 w 6117363"/>
                <a:gd name="connsiteY29" fmla="*/ 5761530 h 6124353"/>
                <a:gd name="connsiteX30" fmla="*/ 2972761 w 6117363"/>
                <a:gd name="connsiteY30" fmla="*/ 5994988 h 6124353"/>
                <a:gd name="connsiteX31" fmla="*/ 2891304 w 6117363"/>
                <a:gd name="connsiteY31" fmla="*/ 6110919 h 6124353"/>
                <a:gd name="connsiteX32" fmla="*/ 2867402 w 6117363"/>
                <a:gd name="connsiteY32" fmla="*/ 6124353 h 6124353"/>
                <a:gd name="connsiteX33" fmla="*/ 38826 w 6117363"/>
                <a:gd name="connsiteY33" fmla="*/ 6124353 h 6124353"/>
                <a:gd name="connsiteX34" fmla="*/ 14060 w 6117363"/>
                <a:gd name="connsiteY34" fmla="*/ 6091597 h 6124353"/>
                <a:gd name="connsiteX35" fmla="*/ 0 w 6117363"/>
                <a:gd name="connsiteY35" fmla="*/ 6024170 h 6124353"/>
                <a:gd name="connsiteX36" fmla="*/ 349737 w 6117363"/>
                <a:gd name="connsiteY36" fmla="*/ 5732348 h 6124353"/>
                <a:gd name="connsiteX37" fmla="*/ 1457236 w 6117363"/>
                <a:gd name="connsiteY37" fmla="*/ 5090339 h 6124353"/>
                <a:gd name="connsiteX38" fmla="*/ 2768748 w 6117363"/>
                <a:gd name="connsiteY38" fmla="*/ 3514500 h 6124353"/>
                <a:gd name="connsiteX39" fmla="*/ 2768748 w 6117363"/>
                <a:gd name="connsiteY39" fmla="*/ 3339407 h 6124353"/>
                <a:gd name="connsiteX40" fmla="*/ 1544670 w 6117363"/>
                <a:gd name="connsiteY40" fmla="*/ 1238288 h 6124353"/>
                <a:gd name="connsiteX41" fmla="*/ 612039 w 6117363"/>
                <a:gd name="connsiteY41" fmla="*/ 450369 h 6124353"/>
                <a:gd name="connsiteX42" fmla="*/ 145724 w 6117363"/>
                <a:gd name="connsiteY42" fmla="*/ 129365 h 6124353"/>
                <a:gd name="connsiteX43" fmla="*/ 189896 w 6117363"/>
                <a:gd name="connsiteY43" fmla="*/ 31331 h 6124353"/>
                <a:gd name="connsiteX44" fmla="*/ 228775 w 6117363"/>
                <a:gd name="connsiteY44" fmla="*/ 0 h 6124353"/>
                <a:gd name="connsiteX0" fmla="*/ 228775 w 6117363"/>
                <a:gd name="connsiteY0" fmla="*/ 0 h 6124353"/>
                <a:gd name="connsiteX1" fmla="*/ 3674256 w 6117363"/>
                <a:gd name="connsiteY1" fmla="*/ 0 h 6124353"/>
                <a:gd name="connsiteX2" fmla="*/ 3679520 w 6117363"/>
                <a:gd name="connsiteY2" fmla="*/ 1693 h 6124353"/>
                <a:gd name="connsiteX3" fmla="*/ 3788812 w 6117363"/>
                <a:gd name="connsiteY3" fmla="*/ 158547 h 6124353"/>
                <a:gd name="connsiteX4" fmla="*/ 3526510 w 6117363"/>
                <a:gd name="connsiteY4" fmla="*/ 421187 h 6124353"/>
                <a:gd name="connsiteX5" fmla="*/ 3264208 w 6117363"/>
                <a:gd name="connsiteY5" fmla="*/ 683827 h 6124353"/>
                <a:gd name="connsiteX6" fmla="*/ 3992825 w 6117363"/>
                <a:gd name="connsiteY6" fmla="*/ 1967844 h 6124353"/>
                <a:gd name="connsiteX7" fmla="*/ 4109404 w 6117363"/>
                <a:gd name="connsiteY7" fmla="*/ 1967844 h 6124353"/>
                <a:gd name="connsiteX8" fmla="*/ 4838022 w 6117363"/>
                <a:gd name="connsiteY8" fmla="*/ 975649 h 6124353"/>
                <a:gd name="connsiteX9" fmla="*/ 4663154 w 6117363"/>
                <a:gd name="connsiteY9" fmla="*/ 450369 h 6124353"/>
                <a:gd name="connsiteX10" fmla="*/ 4196838 w 6117363"/>
                <a:gd name="connsiteY10" fmla="*/ 158547 h 6124353"/>
                <a:gd name="connsiteX11" fmla="*/ 4302488 w 6117363"/>
                <a:gd name="connsiteY11" fmla="*/ 12636 h 6124353"/>
                <a:gd name="connsiteX12" fmla="*/ 4332963 w 6117363"/>
                <a:gd name="connsiteY12" fmla="*/ 0 h 6124353"/>
                <a:gd name="connsiteX13" fmla="*/ 6099287 w 6117363"/>
                <a:gd name="connsiteY13" fmla="*/ 0 h 6124353"/>
                <a:gd name="connsiteX14" fmla="*/ 6097321 w 6117363"/>
                <a:gd name="connsiteY14" fmla="*/ 600601 h 6124353"/>
                <a:gd name="connsiteX15" fmla="*/ 5450060 w 6117363"/>
                <a:gd name="connsiteY15" fmla="*/ 1150742 h 6124353"/>
                <a:gd name="connsiteX16" fmla="*/ 4371706 w 6117363"/>
                <a:gd name="connsiteY16" fmla="*/ 2376394 h 6124353"/>
                <a:gd name="connsiteX17" fmla="*/ 4342562 w 6117363"/>
                <a:gd name="connsiteY17" fmla="*/ 2493123 h 6124353"/>
                <a:gd name="connsiteX18" fmla="*/ 5799797 w 6117363"/>
                <a:gd name="connsiteY18" fmla="*/ 4915246 h 6124353"/>
                <a:gd name="connsiteX19" fmla="*/ 6101292 w 6117363"/>
                <a:gd name="connsiteY19" fmla="*/ 5273836 h 6124353"/>
                <a:gd name="connsiteX20" fmla="*/ 6098128 w 6117363"/>
                <a:gd name="connsiteY20" fmla="*/ 6122861 h 6124353"/>
                <a:gd name="connsiteX21" fmla="*/ 3404617 w 6117363"/>
                <a:gd name="connsiteY21" fmla="*/ 6124353 h 6124353"/>
                <a:gd name="connsiteX22" fmla="*/ 3385511 w 6117363"/>
                <a:gd name="connsiteY22" fmla="*/ 6110919 h 6124353"/>
                <a:gd name="connsiteX23" fmla="*/ 3322497 w 6117363"/>
                <a:gd name="connsiteY23" fmla="*/ 5994988 h 6124353"/>
                <a:gd name="connsiteX24" fmla="*/ 3672234 w 6117363"/>
                <a:gd name="connsiteY24" fmla="*/ 5703166 h 6124353"/>
                <a:gd name="connsiteX25" fmla="*/ 3847102 w 6117363"/>
                <a:gd name="connsiteY25" fmla="*/ 5119522 h 6124353"/>
                <a:gd name="connsiteX26" fmla="*/ 3147629 w 6117363"/>
                <a:gd name="connsiteY26" fmla="*/ 3981416 h 6124353"/>
                <a:gd name="connsiteX27" fmla="*/ 3031050 w 6117363"/>
                <a:gd name="connsiteY27" fmla="*/ 3952233 h 6124353"/>
                <a:gd name="connsiteX28" fmla="*/ 2185853 w 6117363"/>
                <a:gd name="connsiteY28" fmla="*/ 5265433 h 6124353"/>
                <a:gd name="connsiteX29" fmla="*/ 2739603 w 6117363"/>
                <a:gd name="connsiteY29" fmla="*/ 5761530 h 6124353"/>
                <a:gd name="connsiteX30" fmla="*/ 2972761 w 6117363"/>
                <a:gd name="connsiteY30" fmla="*/ 5994988 h 6124353"/>
                <a:gd name="connsiteX31" fmla="*/ 2891304 w 6117363"/>
                <a:gd name="connsiteY31" fmla="*/ 6110919 h 6124353"/>
                <a:gd name="connsiteX32" fmla="*/ 2867402 w 6117363"/>
                <a:gd name="connsiteY32" fmla="*/ 6124353 h 6124353"/>
                <a:gd name="connsiteX33" fmla="*/ 38826 w 6117363"/>
                <a:gd name="connsiteY33" fmla="*/ 6124353 h 6124353"/>
                <a:gd name="connsiteX34" fmla="*/ 14060 w 6117363"/>
                <a:gd name="connsiteY34" fmla="*/ 6091597 h 6124353"/>
                <a:gd name="connsiteX35" fmla="*/ 0 w 6117363"/>
                <a:gd name="connsiteY35" fmla="*/ 6024170 h 6124353"/>
                <a:gd name="connsiteX36" fmla="*/ 349737 w 6117363"/>
                <a:gd name="connsiteY36" fmla="*/ 5732348 h 6124353"/>
                <a:gd name="connsiteX37" fmla="*/ 1457236 w 6117363"/>
                <a:gd name="connsiteY37" fmla="*/ 5090339 h 6124353"/>
                <a:gd name="connsiteX38" fmla="*/ 2768748 w 6117363"/>
                <a:gd name="connsiteY38" fmla="*/ 3514500 h 6124353"/>
                <a:gd name="connsiteX39" fmla="*/ 2768748 w 6117363"/>
                <a:gd name="connsiteY39" fmla="*/ 3339407 h 6124353"/>
                <a:gd name="connsiteX40" fmla="*/ 1544670 w 6117363"/>
                <a:gd name="connsiteY40" fmla="*/ 1238288 h 6124353"/>
                <a:gd name="connsiteX41" fmla="*/ 612039 w 6117363"/>
                <a:gd name="connsiteY41" fmla="*/ 450369 h 6124353"/>
                <a:gd name="connsiteX42" fmla="*/ 145724 w 6117363"/>
                <a:gd name="connsiteY42" fmla="*/ 129365 h 6124353"/>
                <a:gd name="connsiteX43" fmla="*/ 189896 w 6117363"/>
                <a:gd name="connsiteY43" fmla="*/ 31331 h 6124353"/>
                <a:gd name="connsiteX44" fmla="*/ 228775 w 6117363"/>
                <a:gd name="connsiteY44" fmla="*/ 0 h 6124353"/>
                <a:gd name="connsiteX0" fmla="*/ 228775 w 6117363"/>
                <a:gd name="connsiteY0" fmla="*/ 0 h 6127108"/>
                <a:gd name="connsiteX1" fmla="*/ 3674256 w 6117363"/>
                <a:gd name="connsiteY1" fmla="*/ 0 h 6127108"/>
                <a:gd name="connsiteX2" fmla="*/ 3679520 w 6117363"/>
                <a:gd name="connsiteY2" fmla="*/ 1693 h 6127108"/>
                <a:gd name="connsiteX3" fmla="*/ 3788812 w 6117363"/>
                <a:gd name="connsiteY3" fmla="*/ 158547 h 6127108"/>
                <a:gd name="connsiteX4" fmla="*/ 3526510 w 6117363"/>
                <a:gd name="connsiteY4" fmla="*/ 421187 h 6127108"/>
                <a:gd name="connsiteX5" fmla="*/ 3264208 w 6117363"/>
                <a:gd name="connsiteY5" fmla="*/ 683827 h 6127108"/>
                <a:gd name="connsiteX6" fmla="*/ 3992825 w 6117363"/>
                <a:gd name="connsiteY6" fmla="*/ 1967844 h 6127108"/>
                <a:gd name="connsiteX7" fmla="*/ 4109404 w 6117363"/>
                <a:gd name="connsiteY7" fmla="*/ 1967844 h 6127108"/>
                <a:gd name="connsiteX8" fmla="*/ 4838022 w 6117363"/>
                <a:gd name="connsiteY8" fmla="*/ 975649 h 6127108"/>
                <a:gd name="connsiteX9" fmla="*/ 4663154 w 6117363"/>
                <a:gd name="connsiteY9" fmla="*/ 450369 h 6127108"/>
                <a:gd name="connsiteX10" fmla="*/ 4196838 w 6117363"/>
                <a:gd name="connsiteY10" fmla="*/ 158547 h 6127108"/>
                <a:gd name="connsiteX11" fmla="*/ 4302488 w 6117363"/>
                <a:gd name="connsiteY11" fmla="*/ 12636 h 6127108"/>
                <a:gd name="connsiteX12" fmla="*/ 4332963 w 6117363"/>
                <a:gd name="connsiteY12" fmla="*/ 0 h 6127108"/>
                <a:gd name="connsiteX13" fmla="*/ 6099287 w 6117363"/>
                <a:gd name="connsiteY13" fmla="*/ 0 h 6127108"/>
                <a:gd name="connsiteX14" fmla="*/ 6097321 w 6117363"/>
                <a:gd name="connsiteY14" fmla="*/ 600601 h 6127108"/>
                <a:gd name="connsiteX15" fmla="*/ 5450060 w 6117363"/>
                <a:gd name="connsiteY15" fmla="*/ 1150742 h 6127108"/>
                <a:gd name="connsiteX16" fmla="*/ 4371706 w 6117363"/>
                <a:gd name="connsiteY16" fmla="*/ 2376394 h 6127108"/>
                <a:gd name="connsiteX17" fmla="*/ 4342562 w 6117363"/>
                <a:gd name="connsiteY17" fmla="*/ 2493123 h 6127108"/>
                <a:gd name="connsiteX18" fmla="*/ 5799797 w 6117363"/>
                <a:gd name="connsiteY18" fmla="*/ 4915246 h 6127108"/>
                <a:gd name="connsiteX19" fmla="*/ 6101292 w 6117363"/>
                <a:gd name="connsiteY19" fmla="*/ 5273836 h 6127108"/>
                <a:gd name="connsiteX20" fmla="*/ 6097067 w 6117363"/>
                <a:gd name="connsiteY20" fmla="*/ 6127108 h 6127108"/>
                <a:gd name="connsiteX21" fmla="*/ 3404617 w 6117363"/>
                <a:gd name="connsiteY21" fmla="*/ 6124353 h 6127108"/>
                <a:gd name="connsiteX22" fmla="*/ 3385511 w 6117363"/>
                <a:gd name="connsiteY22" fmla="*/ 6110919 h 6127108"/>
                <a:gd name="connsiteX23" fmla="*/ 3322497 w 6117363"/>
                <a:gd name="connsiteY23" fmla="*/ 5994988 h 6127108"/>
                <a:gd name="connsiteX24" fmla="*/ 3672234 w 6117363"/>
                <a:gd name="connsiteY24" fmla="*/ 5703166 h 6127108"/>
                <a:gd name="connsiteX25" fmla="*/ 3847102 w 6117363"/>
                <a:gd name="connsiteY25" fmla="*/ 5119522 h 6127108"/>
                <a:gd name="connsiteX26" fmla="*/ 3147629 w 6117363"/>
                <a:gd name="connsiteY26" fmla="*/ 3981416 h 6127108"/>
                <a:gd name="connsiteX27" fmla="*/ 3031050 w 6117363"/>
                <a:gd name="connsiteY27" fmla="*/ 3952233 h 6127108"/>
                <a:gd name="connsiteX28" fmla="*/ 2185853 w 6117363"/>
                <a:gd name="connsiteY28" fmla="*/ 5265433 h 6127108"/>
                <a:gd name="connsiteX29" fmla="*/ 2739603 w 6117363"/>
                <a:gd name="connsiteY29" fmla="*/ 5761530 h 6127108"/>
                <a:gd name="connsiteX30" fmla="*/ 2972761 w 6117363"/>
                <a:gd name="connsiteY30" fmla="*/ 5994988 h 6127108"/>
                <a:gd name="connsiteX31" fmla="*/ 2891304 w 6117363"/>
                <a:gd name="connsiteY31" fmla="*/ 6110919 h 6127108"/>
                <a:gd name="connsiteX32" fmla="*/ 2867402 w 6117363"/>
                <a:gd name="connsiteY32" fmla="*/ 6124353 h 6127108"/>
                <a:gd name="connsiteX33" fmla="*/ 38826 w 6117363"/>
                <a:gd name="connsiteY33" fmla="*/ 6124353 h 6127108"/>
                <a:gd name="connsiteX34" fmla="*/ 14060 w 6117363"/>
                <a:gd name="connsiteY34" fmla="*/ 6091597 h 6127108"/>
                <a:gd name="connsiteX35" fmla="*/ 0 w 6117363"/>
                <a:gd name="connsiteY35" fmla="*/ 6024170 h 6127108"/>
                <a:gd name="connsiteX36" fmla="*/ 349737 w 6117363"/>
                <a:gd name="connsiteY36" fmla="*/ 5732348 h 6127108"/>
                <a:gd name="connsiteX37" fmla="*/ 1457236 w 6117363"/>
                <a:gd name="connsiteY37" fmla="*/ 5090339 h 6127108"/>
                <a:gd name="connsiteX38" fmla="*/ 2768748 w 6117363"/>
                <a:gd name="connsiteY38" fmla="*/ 3514500 h 6127108"/>
                <a:gd name="connsiteX39" fmla="*/ 2768748 w 6117363"/>
                <a:gd name="connsiteY39" fmla="*/ 3339407 h 6127108"/>
                <a:gd name="connsiteX40" fmla="*/ 1544670 w 6117363"/>
                <a:gd name="connsiteY40" fmla="*/ 1238288 h 6127108"/>
                <a:gd name="connsiteX41" fmla="*/ 612039 w 6117363"/>
                <a:gd name="connsiteY41" fmla="*/ 450369 h 6127108"/>
                <a:gd name="connsiteX42" fmla="*/ 145724 w 6117363"/>
                <a:gd name="connsiteY42" fmla="*/ 129365 h 6127108"/>
                <a:gd name="connsiteX43" fmla="*/ 189896 w 6117363"/>
                <a:gd name="connsiteY43" fmla="*/ 31331 h 6127108"/>
                <a:gd name="connsiteX44" fmla="*/ 228775 w 6117363"/>
                <a:gd name="connsiteY44" fmla="*/ 0 h 6127108"/>
                <a:gd name="connsiteX0" fmla="*/ 228775 w 6117363"/>
                <a:gd name="connsiteY0" fmla="*/ 0 h 6127108"/>
                <a:gd name="connsiteX1" fmla="*/ 3674256 w 6117363"/>
                <a:gd name="connsiteY1" fmla="*/ 0 h 6127108"/>
                <a:gd name="connsiteX2" fmla="*/ 3679520 w 6117363"/>
                <a:gd name="connsiteY2" fmla="*/ 1693 h 6127108"/>
                <a:gd name="connsiteX3" fmla="*/ 3788812 w 6117363"/>
                <a:gd name="connsiteY3" fmla="*/ 158547 h 6127108"/>
                <a:gd name="connsiteX4" fmla="*/ 3526510 w 6117363"/>
                <a:gd name="connsiteY4" fmla="*/ 421187 h 6127108"/>
                <a:gd name="connsiteX5" fmla="*/ 3264208 w 6117363"/>
                <a:gd name="connsiteY5" fmla="*/ 683827 h 6127108"/>
                <a:gd name="connsiteX6" fmla="*/ 3992825 w 6117363"/>
                <a:gd name="connsiteY6" fmla="*/ 1967844 h 6127108"/>
                <a:gd name="connsiteX7" fmla="*/ 4109404 w 6117363"/>
                <a:gd name="connsiteY7" fmla="*/ 1967844 h 6127108"/>
                <a:gd name="connsiteX8" fmla="*/ 4838022 w 6117363"/>
                <a:gd name="connsiteY8" fmla="*/ 975649 h 6127108"/>
                <a:gd name="connsiteX9" fmla="*/ 4663154 w 6117363"/>
                <a:gd name="connsiteY9" fmla="*/ 450369 h 6127108"/>
                <a:gd name="connsiteX10" fmla="*/ 4196838 w 6117363"/>
                <a:gd name="connsiteY10" fmla="*/ 158547 h 6127108"/>
                <a:gd name="connsiteX11" fmla="*/ 4302488 w 6117363"/>
                <a:gd name="connsiteY11" fmla="*/ 12636 h 6127108"/>
                <a:gd name="connsiteX12" fmla="*/ 4332963 w 6117363"/>
                <a:gd name="connsiteY12" fmla="*/ 0 h 6127108"/>
                <a:gd name="connsiteX13" fmla="*/ 6099287 w 6117363"/>
                <a:gd name="connsiteY13" fmla="*/ 0 h 6127108"/>
                <a:gd name="connsiteX14" fmla="*/ 6097321 w 6117363"/>
                <a:gd name="connsiteY14" fmla="*/ 600601 h 6127108"/>
                <a:gd name="connsiteX15" fmla="*/ 5450060 w 6117363"/>
                <a:gd name="connsiteY15" fmla="*/ 1150742 h 6127108"/>
                <a:gd name="connsiteX16" fmla="*/ 4371706 w 6117363"/>
                <a:gd name="connsiteY16" fmla="*/ 2376394 h 6127108"/>
                <a:gd name="connsiteX17" fmla="*/ 4342562 w 6117363"/>
                <a:gd name="connsiteY17" fmla="*/ 2493123 h 6127108"/>
                <a:gd name="connsiteX18" fmla="*/ 5799797 w 6117363"/>
                <a:gd name="connsiteY18" fmla="*/ 4915246 h 6127108"/>
                <a:gd name="connsiteX19" fmla="*/ 6101292 w 6117363"/>
                <a:gd name="connsiteY19" fmla="*/ 5273836 h 6127108"/>
                <a:gd name="connsiteX20" fmla="*/ 6097067 w 6117363"/>
                <a:gd name="connsiteY20" fmla="*/ 6127108 h 6127108"/>
                <a:gd name="connsiteX21" fmla="*/ 3404617 w 6117363"/>
                <a:gd name="connsiteY21" fmla="*/ 6124353 h 6127108"/>
                <a:gd name="connsiteX22" fmla="*/ 3385511 w 6117363"/>
                <a:gd name="connsiteY22" fmla="*/ 6110919 h 6127108"/>
                <a:gd name="connsiteX23" fmla="*/ 3322497 w 6117363"/>
                <a:gd name="connsiteY23" fmla="*/ 5994988 h 6127108"/>
                <a:gd name="connsiteX24" fmla="*/ 3672234 w 6117363"/>
                <a:gd name="connsiteY24" fmla="*/ 5703166 h 6127108"/>
                <a:gd name="connsiteX25" fmla="*/ 3847102 w 6117363"/>
                <a:gd name="connsiteY25" fmla="*/ 5119522 h 6127108"/>
                <a:gd name="connsiteX26" fmla="*/ 3147629 w 6117363"/>
                <a:gd name="connsiteY26" fmla="*/ 3981416 h 6127108"/>
                <a:gd name="connsiteX27" fmla="*/ 3031050 w 6117363"/>
                <a:gd name="connsiteY27" fmla="*/ 3952233 h 6127108"/>
                <a:gd name="connsiteX28" fmla="*/ 2185853 w 6117363"/>
                <a:gd name="connsiteY28" fmla="*/ 5265433 h 6127108"/>
                <a:gd name="connsiteX29" fmla="*/ 2739603 w 6117363"/>
                <a:gd name="connsiteY29" fmla="*/ 5761530 h 6127108"/>
                <a:gd name="connsiteX30" fmla="*/ 2972761 w 6117363"/>
                <a:gd name="connsiteY30" fmla="*/ 5994988 h 6127108"/>
                <a:gd name="connsiteX31" fmla="*/ 2891304 w 6117363"/>
                <a:gd name="connsiteY31" fmla="*/ 6110919 h 6127108"/>
                <a:gd name="connsiteX32" fmla="*/ 2867402 w 6117363"/>
                <a:gd name="connsiteY32" fmla="*/ 6124353 h 6127108"/>
                <a:gd name="connsiteX33" fmla="*/ 38826 w 6117363"/>
                <a:gd name="connsiteY33" fmla="*/ 6124353 h 6127108"/>
                <a:gd name="connsiteX34" fmla="*/ 14060 w 6117363"/>
                <a:gd name="connsiteY34" fmla="*/ 6091597 h 6127108"/>
                <a:gd name="connsiteX35" fmla="*/ 0 w 6117363"/>
                <a:gd name="connsiteY35" fmla="*/ 6024170 h 6127108"/>
                <a:gd name="connsiteX36" fmla="*/ 349737 w 6117363"/>
                <a:gd name="connsiteY36" fmla="*/ 5732348 h 6127108"/>
                <a:gd name="connsiteX37" fmla="*/ 1457236 w 6117363"/>
                <a:gd name="connsiteY37" fmla="*/ 5090339 h 6127108"/>
                <a:gd name="connsiteX38" fmla="*/ 2768748 w 6117363"/>
                <a:gd name="connsiteY38" fmla="*/ 3514500 h 6127108"/>
                <a:gd name="connsiteX39" fmla="*/ 2768748 w 6117363"/>
                <a:gd name="connsiteY39" fmla="*/ 3339407 h 6127108"/>
                <a:gd name="connsiteX40" fmla="*/ 1544670 w 6117363"/>
                <a:gd name="connsiteY40" fmla="*/ 1238288 h 6127108"/>
                <a:gd name="connsiteX41" fmla="*/ 612039 w 6117363"/>
                <a:gd name="connsiteY41" fmla="*/ 450369 h 6127108"/>
                <a:gd name="connsiteX42" fmla="*/ 145724 w 6117363"/>
                <a:gd name="connsiteY42" fmla="*/ 129365 h 6127108"/>
                <a:gd name="connsiteX43" fmla="*/ 189896 w 6117363"/>
                <a:gd name="connsiteY43" fmla="*/ 31331 h 6127108"/>
                <a:gd name="connsiteX44" fmla="*/ 228775 w 6117363"/>
                <a:gd name="connsiteY44" fmla="*/ 0 h 6127108"/>
                <a:gd name="connsiteX0" fmla="*/ 228775 w 6113929"/>
                <a:gd name="connsiteY0" fmla="*/ 0 h 6127108"/>
                <a:gd name="connsiteX1" fmla="*/ 3674256 w 6113929"/>
                <a:gd name="connsiteY1" fmla="*/ 0 h 6127108"/>
                <a:gd name="connsiteX2" fmla="*/ 3679520 w 6113929"/>
                <a:gd name="connsiteY2" fmla="*/ 1693 h 6127108"/>
                <a:gd name="connsiteX3" fmla="*/ 3788812 w 6113929"/>
                <a:gd name="connsiteY3" fmla="*/ 158547 h 6127108"/>
                <a:gd name="connsiteX4" fmla="*/ 3526510 w 6113929"/>
                <a:gd name="connsiteY4" fmla="*/ 421187 h 6127108"/>
                <a:gd name="connsiteX5" fmla="*/ 3264208 w 6113929"/>
                <a:gd name="connsiteY5" fmla="*/ 683827 h 6127108"/>
                <a:gd name="connsiteX6" fmla="*/ 3992825 w 6113929"/>
                <a:gd name="connsiteY6" fmla="*/ 1967844 h 6127108"/>
                <a:gd name="connsiteX7" fmla="*/ 4109404 w 6113929"/>
                <a:gd name="connsiteY7" fmla="*/ 1967844 h 6127108"/>
                <a:gd name="connsiteX8" fmla="*/ 4838022 w 6113929"/>
                <a:gd name="connsiteY8" fmla="*/ 975649 h 6127108"/>
                <a:gd name="connsiteX9" fmla="*/ 4663154 w 6113929"/>
                <a:gd name="connsiteY9" fmla="*/ 450369 h 6127108"/>
                <a:gd name="connsiteX10" fmla="*/ 4196838 w 6113929"/>
                <a:gd name="connsiteY10" fmla="*/ 158547 h 6127108"/>
                <a:gd name="connsiteX11" fmla="*/ 4302488 w 6113929"/>
                <a:gd name="connsiteY11" fmla="*/ 12636 h 6127108"/>
                <a:gd name="connsiteX12" fmla="*/ 4332963 w 6113929"/>
                <a:gd name="connsiteY12" fmla="*/ 0 h 6127108"/>
                <a:gd name="connsiteX13" fmla="*/ 6099287 w 6113929"/>
                <a:gd name="connsiteY13" fmla="*/ 0 h 6127108"/>
                <a:gd name="connsiteX14" fmla="*/ 6097321 w 6113929"/>
                <a:gd name="connsiteY14" fmla="*/ 600601 h 6127108"/>
                <a:gd name="connsiteX15" fmla="*/ 5450060 w 6113929"/>
                <a:gd name="connsiteY15" fmla="*/ 1150742 h 6127108"/>
                <a:gd name="connsiteX16" fmla="*/ 4371706 w 6113929"/>
                <a:gd name="connsiteY16" fmla="*/ 2376394 h 6127108"/>
                <a:gd name="connsiteX17" fmla="*/ 4342562 w 6113929"/>
                <a:gd name="connsiteY17" fmla="*/ 2493123 h 6127108"/>
                <a:gd name="connsiteX18" fmla="*/ 5799797 w 6113929"/>
                <a:gd name="connsiteY18" fmla="*/ 4915246 h 6127108"/>
                <a:gd name="connsiteX19" fmla="*/ 6095984 w 6113929"/>
                <a:gd name="connsiteY19" fmla="*/ 5325854 h 6127108"/>
                <a:gd name="connsiteX20" fmla="*/ 6097067 w 6113929"/>
                <a:gd name="connsiteY20" fmla="*/ 6127108 h 6127108"/>
                <a:gd name="connsiteX21" fmla="*/ 3404617 w 6113929"/>
                <a:gd name="connsiteY21" fmla="*/ 6124353 h 6127108"/>
                <a:gd name="connsiteX22" fmla="*/ 3385511 w 6113929"/>
                <a:gd name="connsiteY22" fmla="*/ 6110919 h 6127108"/>
                <a:gd name="connsiteX23" fmla="*/ 3322497 w 6113929"/>
                <a:gd name="connsiteY23" fmla="*/ 5994988 h 6127108"/>
                <a:gd name="connsiteX24" fmla="*/ 3672234 w 6113929"/>
                <a:gd name="connsiteY24" fmla="*/ 5703166 h 6127108"/>
                <a:gd name="connsiteX25" fmla="*/ 3847102 w 6113929"/>
                <a:gd name="connsiteY25" fmla="*/ 5119522 h 6127108"/>
                <a:gd name="connsiteX26" fmla="*/ 3147629 w 6113929"/>
                <a:gd name="connsiteY26" fmla="*/ 3981416 h 6127108"/>
                <a:gd name="connsiteX27" fmla="*/ 3031050 w 6113929"/>
                <a:gd name="connsiteY27" fmla="*/ 3952233 h 6127108"/>
                <a:gd name="connsiteX28" fmla="*/ 2185853 w 6113929"/>
                <a:gd name="connsiteY28" fmla="*/ 5265433 h 6127108"/>
                <a:gd name="connsiteX29" fmla="*/ 2739603 w 6113929"/>
                <a:gd name="connsiteY29" fmla="*/ 5761530 h 6127108"/>
                <a:gd name="connsiteX30" fmla="*/ 2972761 w 6113929"/>
                <a:gd name="connsiteY30" fmla="*/ 5994988 h 6127108"/>
                <a:gd name="connsiteX31" fmla="*/ 2891304 w 6113929"/>
                <a:gd name="connsiteY31" fmla="*/ 6110919 h 6127108"/>
                <a:gd name="connsiteX32" fmla="*/ 2867402 w 6113929"/>
                <a:gd name="connsiteY32" fmla="*/ 6124353 h 6127108"/>
                <a:gd name="connsiteX33" fmla="*/ 38826 w 6113929"/>
                <a:gd name="connsiteY33" fmla="*/ 6124353 h 6127108"/>
                <a:gd name="connsiteX34" fmla="*/ 14060 w 6113929"/>
                <a:gd name="connsiteY34" fmla="*/ 6091597 h 6127108"/>
                <a:gd name="connsiteX35" fmla="*/ 0 w 6113929"/>
                <a:gd name="connsiteY35" fmla="*/ 6024170 h 6127108"/>
                <a:gd name="connsiteX36" fmla="*/ 349737 w 6113929"/>
                <a:gd name="connsiteY36" fmla="*/ 5732348 h 6127108"/>
                <a:gd name="connsiteX37" fmla="*/ 1457236 w 6113929"/>
                <a:gd name="connsiteY37" fmla="*/ 5090339 h 6127108"/>
                <a:gd name="connsiteX38" fmla="*/ 2768748 w 6113929"/>
                <a:gd name="connsiteY38" fmla="*/ 3514500 h 6127108"/>
                <a:gd name="connsiteX39" fmla="*/ 2768748 w 6113929"/>
                <a:gd name="connsiteY39" fmla="*/ 3339407 h 6127108"/>
                <a:gd name="connsiteX40" fmla="*/ 1544670 w 6113929"/>
                <a:gd name="connsiteY40" fmla="*/ 1238288 h 6127108"/>
                <a:gd name="connsiteX41" fmla="*/ 612039 w 6113929"/>
                <a:gd name="connsiteY41" fmla="*/ 450369 h 6127108"/>
                <a:gd name="connsiteX42" fmla="*/ 145724 w 6113929"/>
                <a:gd name="connsiteY42" fmla="*/ 129365 h 6127108"/>
                <a:gd name="connsiteX43" fmla="*/ 189896 w 6113929"/>
                <a:gd name="connsiteY43" fmla="*/ 31331 h 6127108"/>
                <a:gd name="connsiteX44" fmla="*/ 228775 w 6113929"/>
                <a:gd name="connsiteY44" fmla="*/ 0 h 6127108"/>
                <a:gd name="connsiteX0" fmla="*/ 228775 w 6118059"/>
                <a:gd name="connsiteY0" fmla="*/ 0 h 6127108"/>
                <a:gd name="connsiteX1" fmla="*/ 3674256 w 6118059"/>
                <a:gd name="connsiteY1" fmla="*/ 0 h 6127108"/>
                <a:gd name="connsiteX2" fmla="*/ 3679520 w 6118059"/>
                <a:gd name="connsiteY2" fmla="*/ 1693 h 6127108"/>
                <a:gd name="connsiteX3" fmla="*/ 3788812 w 6118059"/>
                <a:gd name="connsiteY3" fmla="*/ 158547 h 6127108"/>
                <a:gd name="connsiteX4" fmla="*/ 3526510 w 6118059"/>
                <a:gd name="connsiteY4" fmla="*/ 421187 h 6127108"/>
                <a:gd name="connsiteX5" fmla="*/ 3264208 w 6118059"/>
                <a:gd name="connsiteY5" fmla="*/ 683827 h 6127108"/>
                <a:gd name="connsiteX6" fmla="*/ 3992825 w 6118059"/>
                <a:gd name="connsiteY6" fmla="*/ 1967844 h 6127108"/>
                <a:gd name="connsiteX7" fmla="*/ 4109404 w 6118059"/>
                <a:gd name="connsiteY7" fmla="*/ 1967844 h 6127108"/>
                <a:gd name="connsiteX8" fmla="*/ 4838022 w 6118059"/>
                <a:gd name="connsiteY8" fmla="*/ 975649 h 6127108"/>
                <a:gd name="connsiteX9" fmla="*/ 4663154 w 6118059"/>
                <a:gd name="connsiteY9" fmla="*/ 450369 h 6127108"/>
                <a:gd name="connsiteX10" fmla="*/ 4196838 w 6118059"/>
                <a:gd name="connsiteY10" fmla="*/ 158547 h 6127108"/>
                <a:gd name="connsiteX11" fmla="*/ 4302488 w 6118059"/>
                <a:gd name="connsiteY11" fmla="*/ 12636 h 6127108"/>
                <a:gd name="connsiteX12" fmla="*/ 4332963 w 6118059"/>
                <a:gd name="connsiteY12" fmla="*/ 0 h 6127108"/>
                <a:gd name="connsiteX13" fmla="*/ 6099287 w 6118059"/>
                <a:gd name="connsiteY13" fmla="*/ 0 h 6127108"/>
                <a:gd name="connsiteX14" fmla="*/ 6097321 w 6118059"/>
                <a:gd name="connsiteY14" fmla="*/ 600601 h 6127108"/>
                <a:gd name="connsiteX15" fmla="*/ 5450060 w 6118059"/>
                <a:gd name="connsiteY15" fmla="*/ 1150742 h 6127108"/>
                <a:gd name="connsiteX16" fmla="*/ 4371706 w 6118059"/>
                <a:gd name="connsiteY16" fmla="*/ 2376394 h 6127108"/>
                <a:gd name="connsiteX17" fmla="*/ 4342562 w 6118059"/>
                <a:gd name="connsiteY17" fmla="*/ 2493123 h 6127108"/>
                <a:gd name="connsiteX18" fmla="*/ 5799797 w 6118059"/>
                <a:gd name="connsiteY18" fmla="*/ 4915246 h 6127108"/>
                <a:gd name="connsiteX19" fmla="*/ 6102354 w 6118059"/>
                <a:gd name="connsiteY19" fmla="*/ 5301437 h 6127108"/>
                <a:gd name="connsiteX20" fmla="*/ 6097067 w 6118059"/>
                <a:gd name="connsiteY20" fmla="*/ 6127108 h 6127108"/>
                <a:gd name="connsiteX21" fmla="*/ 3404617 w 6118059"/>
                <a:gd name="connsiteY21" fmla="*/ 6124353 h 6127108"/>
                <a:gd name="connsiteX22" fmla="*/ 3385511 w 6118059"/>
                <a:gd name="connsiteY22" fmla="*/ 6110919 h 6127108"/>
                <a:gd name="connsiteX23" fmla="*/ 3322497 w 6118059"/>
                <a:gd name="connsiteY23" fmla="*/ 5994988 h 6127108"/>
                <a:gd name="connsiteX24" fmla="*/ 3672234 w 6118059"/>
                <a:gd name="connsiteY24" fmla="*/ 5703166 h 6127108"/>
                <a:gd name="connsiteX25" fmla="*/ 3847102 w 6118059"/>
                <a:gd name="connsiteY25" fmla="*/ 5119522 h 6127108"/>
                <a:gd name="connsiteX26" fmla="*/ 3147629 w 6118059"/>
                <a:gd name="connsiteY26" fmla="*/ 3981416 h 6127108"/>
                <a:gd name="connsiteX27" fmla="*/ 3031050 w 6118059"/>
                <a:gd name="connsiteY27" fmla="*/ 3952233 h 6127108"/>
                <a:gd name="connsiteX28" fmla="*/ 2185853 w 6118059"/>
                <a:gd name="connsiteY28" fmla="*/ 5265433 h 6127108"/>
                <a:gd name="connsiteX29" fmla="*/ 2739603 w 6118059"/>
                <a:gd name="connsiteY29" fmla="*/ 5761530 h 6127108"/>
                <a:gd name="connsiteX30" fmla="*/ 2972761 w 6118059"/>
                <a:gd name="connsiteY30" fmla="*/ 5994988 h 6127108"/>
                <a:gd name="connsiteX31" fmla="*/ 2891304 w 6118059"/>
                <a:gd name="connsiteY31" fmla="*/ 6110919 h 6127108"/>
                <a:gd name="connsiteX32" fmla="*/ 2867402 w 6118059"/>
                <a:gd name="connsiteY32" fmla="*/ 6124353 h 6127108"/>
                <a:gd name="connsiteX33" fmla="*/ 38826 w 6118059"/>
                <a:gd name="connsiteY33" fmla="*/ 6124353 h 6127108"/>
                <a:gd name="connsiteX34" fmla="*/ 14060 w 6118059"/>
                <a:gd name="connsiteY34" fmla="*/ 6091597 h 6127108"/>
                <a:gd name="connsiteX35" fmla="*/ 0 w 6118059"/>
                <a:gd name="connsiteY35" fmla="*/ 6024170 h 6127108"/>
                <a:gd name="connsiteX36" fmla="*/ 349737 w 6118059"/>
                <a:gd name="connsiteY36" fmla="*/ 5732348 h 6127108"/>
                <a:gd name="connsiteX37" fmla="*/ 1457236 w 6118059"/>
                <a:gd name="connsiteY37" fmla="*/ 5090339 h 6127108"/>
                <a:gd name="connsiteX38" fmla="*/ 2768748 w 6118059"/>
                <a:gd name="connsiteY38" fmla="*/ 3514500 h 6127108"/>
                <a:gd name="connsiteX39" fmla="*/ 2768748 w 6118059"/>
                <a:gd name="connsiteY39" fmla="*/ 3339407 h 6127108"/>
                <a:gd name="connsiteX40" fmla="*/ 1544670 w 6118059"/>
                <a:gd name="connsiteY40" fmla="*/ 1238288 h 6127108"/>
                <a:gd name="connsiteX41" fmla="*/ 612039 w 6118059"/>
                <a:gd name="connsiteY41" fmla="*/ 450369 h 6127108"/>
                <a:gd name="connsiteX42" fmla="*/ 145724 w 6118059"/>
                <a:gd name="connsiteY42" fmla="*/ 129365 h 6127108"/>
                <a:gd name="connsiteX43" fmla="*/ 189896 w 6118059"/>
                <a:gd name="connsiteY43" fmla="*/ 31331 h 6127108"/>
                <a:gd name="connsiteX44" fmla="*/ 228775 w 6118059"/>
                <a:gd name="connsiteY44" fmla="*/ 0 h 6127108"/>
                <a:gd name="connsiteX0" fmla="*/ 228775 w 6102957"/>
                <a:gd name="connsiteY0" fmla="*/ 0 h 6127108"/>
                <a:gd name="connsiteX1" fmla="*/ 3674256 w 6102957"/>
                <a:gd name="connsiteY1" fmla="*/ 0 h 6127108"/>
                <a:gd name="connsiteX2" fmla="*/ 3679520 w 6102957"/>
                <a:gd name="connsiteY2" fmla="*/ 1693 h 6127108"/>
                <a:gd name="connsiteX3" fmla="*/ 3788812 w 6102957"/>
                <a:gd name="connsiteY3" fmla="*/ 158547 h 6127108"/>
                <a:gd name="connsiteX4" fmla="*/ 3526510 w 6102957"/>
                <a:gd name="connsiteY4" fmla="*/ 421187 h 6127108"/>
                <a:gd name="connsiteX5" fmla="*/ 3264208 w 6102957"/>
                <a:gd name="connsiteY5" fmla="*/ 683827 h 6127108"/>
                <a:gd name="connsiteX6" fmla="*/ 3992825 w 6102957"/>
                <a:gd name="connsiteY6" fmla="*/ 1967844 h 6127108"/>
                <a:gd name="connsiteX7" fmla="*/ 4109404 w 6102957"/>
                <a:gd name="connsiteY7" fmla="*/ 1967844 h 6127108"/>
                <a:gd name="connsiteX8" fmla="*/ 4838022 w 6102957"/>
                <a:gd name="connsiteY8" fmla="*/ 975649 h 6127108"/>
                <a:gd name="connsiteX9" fmla="*/ 4663154 w 6102957"/>
                <a:gd name="connsiteY9" fmla="*/ 450369 h 6127108"/>
                <a:gd name="connsiteX10" fmla="*/ 4196838 w 6102957"/>
                <a:gd name="connsiteY10" fmla="*/ 158547 h 6127108"/>
                <a:gd name="connsiteX11" fmla="*/ 4302488 w 6102957"/>
                <a:gd name="connsiteY11" fmla="*/ 12636 h 6127108"/>
                <a:gd name="connsiteX12" fmla="*/ 4332963 w 6102957"/>
                <a:gd name="connsiteY12" fmla="*/ 0 h 6127108"/>
                <a:gd name="connsiteX13" fmla="*/ 6099287 w 6102957"/>
                <a:gd name="connsiteY13" fmla="*/ 0 h 6127108"/>
                <a:gd name="connsiteX14" fmla="*/ 6097321 w 6102957"/>
                <a:gd name="connsiteY14" fmla="*/ 600601 h 6127108"/>
                <a:gd name="connsiteX15" fmla="*/ 5450060 w 6102957"/>
                <a:gd name="connsiteY15" fmla="*/ 1150742 h 6127108"/>
                <a:gd name="connsiteX16" fmla="*/ 4371706 w 6102957"/>
                <a:gd name="connsiteY16" fmla="*/ 2376394 h 6127108"/>
                <a:gd name="connsiteX17" fmla="*/ 4342562 w 6102957"/>
                <a:gd name="connsiteY17" fmla="*/ 2493123 h 6127108"/>
                <a:gd name="connsiteX18" fmla="*/ 5799797 w 6102957"/>
                <a:gd name="connsiteY18" fmla="*/ 4915246 h 6127108"/>
                <a:gd name="connsiteX19" fmla="*/ 6102354 w 6102957"/>
                <a:gd name="connsiteY19" fmla="*/ 5301437 h 6127108"/>
                <a:gd name="connsiteX20" fmla="*/ 6097067 w 6102957"/>
                <a:gd name="connsiteY20" fmla="*/ 6127108 h 6127108"/>
                <a:gd name="connsiteX21" fmla="*/ 3404617 w 6102957"/>
                <a:gd name="connsiteY21" fmla="*/ 6124353 h 6127108"/>
                <a:gd name="connsiteX22" fmla="*/ 3385511 w 6102957"/>
                <a:gd name="connsiteY22" fmla="*/ 6110919 h 6127108"/>
                <a:gd name="connsiteX23" fmla="*/ 3322497 w 6102957"/>
                <a:gd name="connsiteY23" fmla="*/ 5994988 h 6127108"/>
                <a:gd name="connsiteX24" fmla="*/ 3672234 w 6102957"/>
                <a:gd name="connsiteY24" fmla="*/ 5703166 h 6127108"/>
                <a:gd name="connsiteX25" fmla="*/ 3847102 w 6102957"/>
                <a:gd name="connsiteY25" fmla="*/ 5119522 h 6127108"/>
                <a:gd name="connsiteX26" fmla="*/ 3147629 w 6102957"/>
                <a:gd name="connsiteY26" fmla="*/ 3981416 h 6127108"/>
                <a:gd name="connsiteX27" fmla="*/ 3031050 w 6102957"/>
                <a:gd name="connsiteY27" fmla="*/ 3952233 h 6127108"/>
                <a:gd name="connsiteX28" fmla="*/ 2185853 w 6102957"/>
                <a:gd name="connsiteY28" fmla="*/ 5265433 h 6127108"/>
                <a:gd name="connsiteX29" fmla="*/ 2739603 w 6102957"/>
                <a:gd name="connsiteY29" fmla="*/ 5761530 h 6127108"/>
                <a:gd name="connsiteX30" fmla="*/ 2972761 w 6102957"/>
                <a:gd name="connsiteY30" fmla="*/ 5994988 h 6127108"/>
                <a:gd name="connsiteX31" fmla="*/ 2891304 w 6102957"/>
                <a:gd name="connsiteY31" fmla="*/ 6110919 h 6127108"/>
                <a:gd name="connsiteX32" fmla="*/ 2867402 w 6102957"/>
                <a:gd name="connsiteY32" fmla="*/ 6124353 h 6127108"/>
                <a:gd name="connsiteX33" fmla="*/ 38826 w 6102957"/>
                <a:gd name="connsiteY33" fmla="*/ 6124353 h 6127108"/>
                <a:gd name="connsiteX34" fmla="*/ 14060 w 6102957"/>
                <a:gd name="connsiteY34" fmla="*/ 6091597 h 6127108"/>
                <a:gd name="connsiteX35" fmla="*/ 0 w 6102957"/>
                <a:gd name="connsiteY35" fmla="*/ 6024170 h 6127108"/>
                <a:gd name="connsiteX36" fmla="*/ 349737 w 6102957"/>
                <a:gd name="connsiteY36" fmla="*/ 5732348 h 6127108"/>
                <a:gd name="connsiteX37" fmla="*/ 1457236 w 6102957"/>
                <a:gd name="connsiteY37" fmla="*/ 5090339 h 6127108"/>
                <a:gd name="connsiteX38" fmla="*/ 2768748 w 6102957"/>
                <a:gd name="connsiteY38" fmla="*/ 3514500 h 6127108"/>
                <a:gd name="connsiteX39" fmla="*/ 2768748 w 6102957"/>
                <a:gd name="connsiteY39" fmla="*/ 3339407 h 6127108"/>
                <a:gd name="connsiteX40" fmla="*/ 1544670 w 6102957"/>
                <a:gd name="connsiteY40" fmla="*/ 1238288 h 6127108"/>
                <a:gd name="connsiteX41" fmla="*/ 612039 w 6102957"/>
                <a:gd name="connsiteY41" fmla="*/ 450369 h 6127108"/>
                <a:gd name="connsiteX42" fmla="*/ 145724 w 6102957"/>
                <a:gd name="connsiteY42" fmla="*/ 129365 h 6127108"/>
                <a:gd name="connsiteX43" fmla="*/ 189896 w 6102957"/>
                <a:gd name="connsiteY43" fmla="*/ 31331 h 6127108"/>
                <a:gd name="connsiteX44" fmla="*/ 228775 w 6102957"/>
                <a:gd name="connsiteY44" fmla="*/ 0 h 6127108"/>
                <a:gd name="connsiteX0" fmla="*/ 228775 w 6099287"/>
                <a:gd name="connsiteY0" fmla="*/ 0 h 6127108"/>
                <a:gd name="connsiteX1" fmla="*/ 3674256 w 6099287"/>
                <a:gd name="connsiteY1" fmla="*/ 0 h 6127108"/>
                <a:gd name="connsiteX2" fmla="*/ 3679520 w 6099287"/>
                <a:gd name="connsiteY2" fmla="*/ 1693 h 6127108"/>
                <a:gd name="connsiteX3" fmla="*/ 3788812 w 6099287"/>
                <a:gd name="connsiteY3" fmla="*/ 158547 h 6127108"/>
                <a:gd name="connsiteX4" fmla="*/ 3526510 w 6099287"/>
                <a:gd name="connsiteY4" fmla="*/ 421187 h 6127108"/>
                <a:gd name="connsiteX5" fmla="*/ 3264208 w 6099287"/>
                <a:gd name="connsiteY5" fmla="*/ 683827 h 6127108"/>
                <a:gd name="connsiteX6" fmla="*/ 3992825 w 6099287"/>
                <a:gd name="connsiteY6" fmla="*/ 1967844 h 6127108"/>
                <a:gd name="connsiteX7" fmla="*/ 4109404 w 6099287"/>
                <a:gd name="connsiteY7" fmla="*/ 1967844 h 6127108"/>
                <a:gd name="connsiteX8" fmla="*/ 4838022 w 6099287"/>
                <a:gd name="connsiteY8" fmla="*/ 975649 h 6127108"/>
                <a:gd name="connsiteX9" fmla="*/ 4663154 w 6099287"/>
                <a:gd name="connsiteY9" fmla="*/ 450369 h 6127108"/>
                <a:gd name="connsiteX10" fmla="*/ 4196838 w 6099287"/>
                <a:gd name="connsiteY10" fmla="*/ 158547 h 6127108"/>
                <a:gd name="connsiteX11" fmla="*/ 4302488 w 6099287"/>
                <a:gd name="connsiteY11" fmla="*/ 12636 h 6127108"/>
                <a:gd name="connsiteX12" fmla="*/ 4332963 w 6099287"/>
                <a:gd name="connsiteY12" fmla="*/ 0 h 6127108"/>
                <a:gd name="connsiteX13" fmla="*/ 6099287 w 6099287"/>
                <a:gd name="connsiteY13" fmla="*/ 0 h 6127108"/>
                <a:gd name="connsiteX14" fmla="*/ 6097321 w 6099287"/>
                <a:gd name="connsiteY14" fmla="*/ 600601 h 6127108"/>
                <a:gd name="connsiteX15" fmla="*/ 5450060 w 6099287"/>
                <a:gd name="connsiteY15" fmla="*/ 1150742 h 6127108"/>
                <a:gd name="connsiteX16" fmla="*/ 4371706 w 6099287"/>
                <a:gd name="connsiteY16" fmla="*/ 2376394 h 6127108"/>
                <a:gd name="connsiteX17" fmla="*/ 4342562 w 6099287"/>
                <a:gd name="connsiteY17" fmla="*/ 2493123 h 6127108"/>
                <a:gd name="connsiteX18" fmla="*/ 5799797 w 6099287"/>
                <a:gd name="connsiteY18" fmla="*/ 4915246 h 6127108"/>
                <a:gd name="connsiteX19" fmla="*/ 6098107 w 6099287"/>
                <a:gd name="connsiteY19" fmla="*/ 5283389 h 6127108"/>
                <a:gd name="connsiteX20" fmla="*/ 6097067 w 6099287"/>
                <a:gd name="connsiteY20" fmla="*/ 6127108 h 6127108"/>
                <a:gd name="connsiteX21" fmla="*/ 3404617 w 6099287"/>
                <a:gd name="connsiteY21" fmla="*/ 6124353 h 6127108"/>
                <a:gd name="connsiteX22" fmla="*/ 3385511 w 6099287"/>
                <a:gd name="connsiteY22" fmla="*/ 6110919 h 6127108"/>
                <a:gd name="connsiteX23" fmla="*/ 3322497 w 6099287"/>
                <a:gd name="connsiteY23" fmla="*/ 5994988 h 6127108"/>
                <a:gd name="connsiteX24" fmla="*/ 3672234 w 6099287"/>
                <a:gd name="connsiteY24" fmla="*/ 5703166 h 6127108"/>
                <a:gd name="connsiteX25" fmla="*/ 3847102 w 6099287"/>
                <a:gd name="connsiteY25" fmla="*/ 5119522 h 6127108"/>
                <a:gd name="connsiteX26" fmla="*/ 3147629 w 6099287"/>
                <a:gd name="connsiteY26" fmla="*/ 3981416 h 6127108"/>
                <a:gd name="connsiteX27" fmla="*/ 3031050 w 6099287"/>
                <a:gd name="connsiteY27" fmla="*/ 3952233 h 6127108"/>
                <a:gd name="connsiteX28" fmla="*/ 2185853 w 6099287"/>
                <a:gd name="connsiteY28" fmla="*/ 5265433 h 6127108"/>
                <a:gd name="connsiteX29" fmla="*/ 2739603 w 6099287"/>
                <a:gd name="connsiteY29" fmla="*/ 5761530 h 6127108"/>
                <a:gd name="connsiteX30" fmla="*/ 2972761 w 6099287"/>
                <a:gd name="connsiteY30" fmla="*/ 5994988 h 6127108"/>
                <a:gd name="connsiteX31" fmla="*/ 2891304 w 6099287"/>
                <a:gd name="connsiteY31" fmla="*/ 6110919 h 6127108"/>
                <a:gd name="connsiteX32" fmla="*/ 2867402 w 6099287"/>
                <a:gd name="connsiteY32" fmla="*/ 6124353 h 6127108"/>
                <a:gd name="connsiteX33" fmla="*/ 38826 w 6099287"/>
                <a:gd name="connsiteY33" fmla="*/ 6124353 h 6127108"/>
                <a:gd name="connsiteX34" fmla="*/ 14060 w 6099287"/>
                <a:gd name="connsiteY34" fmla="*/ 6091597 h 6127108"/>
                <a:gd name="connsiteX35" fmla="*/ 0 w 6099287"/>
                <a:gd name="connsiteY35" fmla="*/ 6024170 h 6127108"/>
                <a:gd name="connsiteX36" fmla="*/ 349737 w 6099287"/>
                <a:gd name="connsiteY36" fmla="*/ 5732348 h 6127108"/>
                <a:gd name="connsiteX37" fmla="*/ 1457236 w 6099287"/>
                <a:gd name="connsiteY37" fmla="*/ 5090339 h 6127108"/>
                <a:gd name="connsiteX38" fmla="*/ 2768748 w 6099287"/>
                <a:gd name="connsiteY38" fmla="*/ 3514500 h 6127108"/>
                <a:gd name="connsiteX39" fmla="*/ 2768748 w 6099287"/>
                <a:gd name="connsiteY39" fmla="*/ 3339407 h 6127108"/>
                <a:gd name="connsiteX40" fmla="*/ 1544670 w 6099287"/>
                <a:gd name="connsiteY40" fmla="*/ 1238288 h 6127108"/>
                <a:gd name="connsiteX41" fmla="*/ 612039 w 6099287"/>
                <a:gd name="connsiteY41" fmla="*/ 450369 h 6127108"/>
                <a:gd name="connsiteX42" fmla="*/ 145724 w 6099287"/>
                <a:gd name="connsiteY42" fmla="*/ 129365 h 6127108"/>
                <a:gd name="connsiteX43" fmla="*/ 189896 w 6099287"/>
                <a:gd name="connsiteY43" fmla="*/ 31331 h 6127108"/>
                <a:gd name="connsiteX44" fmla="*/ 228775 w 6099287"/>
                <a:gd name="connsiteY44" fmla="*/ 0 h 6127108"/>
                <a:gd name="connsiteX0" fmla="*/ 228775 w 6099287"/>
                <a:gd name="connsiteY0" fmla="*/ 0 h 6127108"/>
                <a:gd name="connsiteX1" fmla="*/ 3674256 w 6099287"/>
                <a:gd name="connsiteY1" fmla="*/ 0 h 6127108"/>
                <a:gd name="connsiteX2" fmla="*/ 3679520 w 6099287"/>
                <a:gd name="connsiteY2" fmla="*/ 1693 h 6127108"/>
                <a:gd name="connsiteX3" fmla="*/ 3788812 w 6099287"/>
                <a:gd name="connsiteY3" fmla="*/ 158547 h 6127108"/>
                <a:gd name="connsiteX4" fmla="*/ 3526510 w 6099287"/>
                <a:gd name="connsiteY4" fmla="*/ 421187 h 6127108"/>
                <a:gd name="connsiteX5" fmla="*/ 3264208 w 6099287"/>
                <a:gd name="connsiteY5" fmla="*/ 683827 h 6127108"/>
                <a:gd name="connsiteX6" fmla="*/ 3992825 w 6099287"/>
                <a:gd name="connsiteY6" fmla="*/ 1967844 h 6127108"/>
                <a:gd name="connsiteX7" fmla="*/ 4109404 w 6099287"/>
                <a:gd name="connsiteY7" fmla="*/ 1967844 h 6127108"/>
                <a:gd name="connsiteX8" fmla="*/ 4838022 w 6099287"/>
                <a:gd name="connsiteY8" fmla="*/ 975649 h 6127108"/>
                <a:gd name="connsiteX9" fmla="*/ 4663154 w 6099287"/>
                <a:gd name="connsiteY9" fmla="*/ 450369 h 6127108"/>
                <a:gd name="connsiteX10" fmla="*/ 4196838 w 6099287"/>
                <a:gd name="connsiteY10" fmla="*/ 158547 h 6127108"/>
                <a:gd name="connsiteX11" fmla="*/ 4302488 w 6099287"/>
                <a:gd name="connsiteY11" fmla="*/ 12636 h 6127108"/>
                <a:gd name="connsiteX12" fmla="*/ 4332963 w 6099287"/>
                <a:gd name="connsiteY12" fmla="*/ 0 h 6127108"/>
                <a:gd name="connsiteX13" fmla="*/ 6099287 w 6099287"/>
                <a:gd name="connsiteY13" fmla="*/ 0 h 6127108"/>
                <a:gd name="connsiteX14" fmla="*/ 6097321 w 6099287"/>
                <a:gd name="connsiteY14" fmla="*/ 600601 h 6127108"/>
                <a:gd name="connsiteX15" fmla="*/ 5450060 w 6099287"/>
                <a:gd name="connsiteY15" fmla="*/ 1150742 h 6127108"/>
                <a:gd name="connsiteX16" fmla="*/ 4371706 w 6099287"/>
                <a:gd name="connsiteY16" fmla="*/ 2376394 h 6127108"/>
                <a:gd name="connsiteX17" fmla="*/ 4342562 w 6099287"/>
                <a:gd name="connsiteY17" fmla="*/ 2493123 h 6127108"/>
                <a:gd name="connsiteX18" fmla="*/ 5800858 w 6099287"/>
                <a:gd name="connsiteY18" fmla="*/ 4915246 h 6127108"/>
                <a:gd name="connsiteX19" fmla="*/ 6098107 w 6099287"/>
                <a:gd name="connsiteY19" fmla="*/ 5283389 h 6127108"/>
                <a:gd name="connsiteX20" fmla="*/ 6097067 w 6099287"/>
                <a:gd name="connsiteY20" fmla="*/ 6127108 h 6127108"/>
                <a:gd name="connsiteX21" fmla="*/ 3404617 w 6099287"/>
                <a:gd name="connsiteY21" fmla="*/ 6124353 h 6127108"/>
                <a:gd name="connsiteX22" fmla="*/ 3385511 w 6099287"/>
                <a:gd name="connsiteY22" fmla="*/ 6110919 h 6127108"/>
                <a:gd name="connsiteX23" fmla="*/ 3322497 w 6099287"/>
                <a:gd name="connsiteY23" fmla="*/ 5994988 h 6127108"/>
                <a:gd name="connsiteX24" fmla="*/ 3672234 w 6099287"/>
                <a:gd name="connsiteY24" fmla="*/ 5703166 h 6127108"/>
                <a:gd name="connsiteX25" fmla="*/ 3847102 w 6099287"/>
                <a:gd name="connsiteY25" fmla="*/ 5119522 h 6127108"/>
                <a:gd name="connsiteX26" fmla="*/ 3147629 w 6099287"/>
                <a:gd name="connsiteY26" fmla="*/ 3981416 h 6127108"/>
                <a:gd name="connsiteX27" fmla="*/ 3031050 w 6099287"/>
                <a:gd name="connsiteY27" fmla="*/ 3952233 h 6127108"/>
                <a:gd name="connsiteX28" fmla="*/ 2185853 w 6099287"/>
                <a:gd name="connsiteY28" fmla="*/ 5265433 h 6127108"/>
                <a:gd name="connsiteX29" fmla="*/ 2739603 w 6099287"/>
                <a:gd name="connsiteY29" fmla="*/ 5761530 h 6127108"/>
                <a:gd name="connsiteX30" fmla="*/ 2972761 w 6099287"/>
                <a:gd name="connsiteY30" fmla="*/ 5994988 h 6127108"/>
                <a:gd name="connsiteX31" fmla="*/ 2891304 w 6099287"/>
                <a:gd name="connsiteY31" fmla="*/ 6110919 h 6127108"/>
                <a:gd name="connsiteX32" fmla="*/ 2867402 w 6099287"/>
                <a:gd name="connsiteY32" fmla="*/ 6124353 h 6127108"/>
                <a:gd name="connsiteX33" fmla="*/ 38826 w 6099287"/>
                <a:gd name="connsiteY33" fmla="*/ 6124353 h 6127108"/>
                <a:gd name="connsiteX34" fmla="*/ 14060 w 6099287"/>
                <a:gd name="connsiteY34" fmla="*/ 6091597 h 6127108"/>
                <a:gd name="connsiteX35" fmla="*/ 0 w 6099287"/>
                <a:gd name="connsiteY35" fmla="*/ 6024170 h 6127108"/>
                <a:gd name="connsiteX36" fmla="*/ 349737 w 6099287"/>
                <a:gd name="connsiteY36" fmla="*/ 5732348 h 6127108"/>
                <a:gd name="connsiteX37" fmla="*/ 1457236 w 6099287"/>
                <a:gd name="connsiteY37" fmla="*/ 5090339 h 6127108"/>
                <a:gd name="connsiteX38" fmla="*/ 2768748 w 6099287"/>
                <a:gd name="connsiteY38" fmla="*/ 3514500 h 6127108"/>
                <a:gd name="connsiteX39" fmla="*/ 2768748 w 6099287"/>
                <a:gd name="connsiteY39" fmla="*/ 3339407 h 6127108"/>
                <a:gd name="connsiteX40" fmla="*/ 1544670 w 6099287"/>
                <a:gd name="connsiteY40" fmla="*/ 1238288 h 6127108"/>
                <a:gd name="connsiteX41" fmla="*/ 612039 w 6099287"/>
                <a:gd name="connsiteY41" fmla="*/ 450369 h 6127108"/>
                <a:gd name="connsiteX42" fmla="*/ 145724 w 6099287"/>
                <a:gd name="connsiteY42" fmla="*/ 129365 h 6127108"/>
                <a:gd name="connsiteX43" fmla="*/ 189896 w 6099287"/>
                <a:gd name="connsiteY43" fmla="*/ 31331 h 6127108"/>
                <a:gd name="connsiteX44" fmla="*/ 228775 w 6099287"/>
                <a:gd name="connsiteY44" fmla="*/ 0 h 6127108"/>
                <a:gd name="connsiteX0" fmla="*/ 228775 w 6099287"/>
                <a:gd name="connsiteY0" fmla="*/ 0 h 6127108"/>
                <a:gd name="connsiteX1" fmla="*/ 3674256 w 6099287"/>
                <a:gd name="connsiteY1" fmla="*/ 0 h 6127108"/>
                <a:gd name="connsiteX2" fmla="*/ 3679520 w 6099287"/>
                <a:gd name="connsiteY2" fmla="*/ 1693 h 6127108"/>
                <a:gd name="connsiteX3" fmla="*/ 3788812 w 6099287"/>
                <a:gd name="connsiteY3" fmla="*/ 158547 h 6127108"/>
                <a:gd name="connsiteX4" fmla="*/ 3526510 w 6099287"/>
                <a:gd name="connsiteY4" fmla="*/ 421187 h 6127108"/>
                <a:gd name="connsiteX5" fmla="*/ 3264208 w 6099287"/>
                <a:gd name="connsiteY5" fmla="*/ 683827 h 6127108"/>
                <a:gd name="connsiteX6" fmla="*/ 3992825 w 6099287"/>
                <a:gd name="connsiteY6" fmla="*/ 1967844 h 6127108"/>
                <a:gd name="connsiteX7" fmla="*/ 4109404 w 6099287"/>
                <a:gd name="connsiteY7" fmla="*/ 1967844 h 6127108"/>
                <a:gd name="connsiteX8" fmla="*/ 4838022 w 6099287"/>
                <a:gd name="connsiteY8" fmla="*/ 975649 h 6127108"/>
                <a:gd name="connsiteX9" fmla="*/ 4663154 w 6099287"/>
                <a:gd name="connsiteY9" fmla="*/ 450369 h 6127108"/>
                <a:gd name="connsiteX10" fmla="*/ 4196838 w 6099287"/>
                <a:gd name="connsiteY10" fmla="*/ 158547 h 6127108"/>
                <a:gd name="connsiteX11" fmla="*/ 4302488 w 6099287"/>
                <a:gd name="connsiteY11" fmla="*/ 12636 h 6127108"/>
                <a:gd name="connsiteX12" fmla="*/ 4332963 w 6099287"/>
                <a:gd name="connsiteY12" fmla="*/ 0 h 6127108"/>
                <a:gd name="connsiteX13" fmla="*/ 6099287 w 6099287"/>
                <a:gd name="connsiteY13" fmla="*/ 0 h 6127108"/>
                <a:gd name="connsiteX14" fmla="*/ 6097321 w 6099287"/>
                <a:gd name="connsiteY14" fmla="*/ 600601 h 6127108"/>
                <a:gd name="connsiteX15" fmla="*/ 5450060 w 6099287"/>
                <a:gd name="connsiteY15" fmla="*/ 1150742 h 6127108"/>
                <a:gd name="connsiteX16" fmla="*/ 4371706 w 6099287"/>
                <a:gd name="connsiteY16" fmla="*/ 2376394 h 6127108"/>
                <a:gd name="connsiteX17" fmla="*/ 4342562 w 6099287"/>
                <a:gd name="connsiteY17" fmla="*/ 2493123 h 6127108"/>
                <a:gd name="connsiteX18" fmla="*/ 5800858 w 6099287"/>
                <a:gd name="connsiteY18" fmla="*/ 4915246 h 6127108"/>
                <a:gd name="connsiteX19" fmla="*/ 6098107 w 6099287"/>
                <a:gd name="connsiteY19" fmla="*/ 5283389 h 6127108"/>
                <a:gd name="connsiteX20" fmla="*/ 6097067 w 6099287"/>
                <a:gd name="connsiteY20" fmla="*/ 6127108 h 6127108"/>
                <a:gd name="connsiteX21" fmla="*/ 3404617 w 6099287"/>
                <a:gd name="connsiteY21" fmla="*/ 6124353 h 6127108"/>
                <a:gd name="connsiteX22" fmla="*/ 3385511 w 6099287"/>
                <a:gd name="connsiteY22" fmla="*/ 6110919 h 6127108"/>
                <a:gd name="connsiteX23" fmla="*/ 3322497 w 6099287"/>
                <a:gd name="connsiteY23" fmla="*/ 5994988 h 6127108"/>
                <a:gd name="connsiteX24" fmla="*/ 3672234 w 6099287"/>
                <a:gd name="connsiteY24" fmla="*/ 5703166 h 6127108"/>
                <a:gd name="connsiteX25" fmla="*/ 3847102 w 6099287"/>
                <a:gd name="connsiteY25" fmla="*/ 5119522 h 6127108"/>
                <a:gd name="connsiteX26" fmla="*/ 3147629 w 6099287"/>
                <a:gd name="connsiteY26" fmla="*/ 3981416 h 6127108"/>
                <a:gd name="connsiteX27" fmla="*/ 3031050 w 6099287"/>
                <a:gd name="connsiteY27" fmla="*/ 3952233 h 6127108"/>
                <a:gd name="connsiteX28" fmla="*/ 2185853 w 6099287"/>
                <a:gd name="connsiteY28" fmla="*/ 5265433 h 6127108"/>
                <a:gd name="connsiteX29" fmla="*/ 2739603 w 6099287"/>
                <a:gd name="connsiteY29" fmla="*/ 5761530 h 6127108"/>
                <a:gd name="connsiteX30" fmla="*/ 2972761 w 6099287"/>
                <a:gd name="connsiteY30" fmla="*/ 5994988 h 6127108"/>
                <a:gd name="connsiteX31" fmla="*/ 2891304 w 6099287"/>
                <a:gd name="connsiteY31" fmla="*/ 6110919 h 6127108"/>
                <a:gd name="connsiteX32" fmla="*/ 2867402 w 6099287"/>
                <a:gd name="connsiteY32" fmla="*/ 6124353 h 6127108"/>
                <a:gd name="connsiteX33" fmla="*/ 38826 w 6099287"/>
                <a:gd name="connsiteY33" fmla="*/ 6124353 h 6127108"/>
                <a:gd name="connsiteX34" fmla="*/ 14060 w 6099287"/>
                <a:gd name="connsiteY34" fmla="*/ 6091597 h 6127108"/>
                <a:gd name="connsiteX35" fmla="*/ 0 w 6099287"/>
                <a:gd name="connsiteY35" fmla="*/ 6024170 h 6127108"/>
                <a:gd name="connsiteX36" fmla="*/ 349737 w 6099287"/>
                <a:gd name="connsiteY36" fmla="*/ 5732348 h 6127108"/>
                <a:gd name="connsiteX37" fmla="*/ 1457236 w 6099287"/>
                <a:gd name="connsiteY37" fmla="*/ 5090339 h 6127108"/>
                <a:gd name="connsiteX38" fmla="*/ 2768748 w 6099287"/>
                <a:gd name="connsiteY38" fmla="*/ 3514500 h 6127108"/>
                <a:gd name="connsiteX39" fmla="*/ 2768748 w 6099287"/>
                <a:gd name="connsiteY39" fmla="*/ 3339407 h 6127108"/>
                <a:gd name="connsiteX40" fmla="*/ 1544670 w 6099287"/>
                <a:gd name="connsiteY40" fmla="*/ 1238288 h 6127108"/>
                <a:gd name="connsiteX41" fmla="*/ 612039 w 6099287"/>
                <a:gd name="connsiteY41" fmla="*/ 450369 h 6127108"/>
                <a:gd name="connsiteX42" fmla="*/ 145724 w 6099287"/>
                <a:gd name="connsiteY42" fmla="*/ 129365 h 6127108"/>
                <a:gd name="connsiteX43" fmla="*/ 189896 w 6099287"/>
                <a:gd name="connsiteY43" fmla="*/ 31331 h 6127108"/>
                <a:gd name="connsiteX44" fmla="*/ 228775 w 6099287"/>
                <a:gd name="connsiteY44" fmla="*/ 0 h 6127108"/>
                <a:gd name="connsiteX0" fmla="*/ 228775 w 6099287"/>
                <a:gd name="connsiteY0" fmla="*/ 0 h 6127108"/>
                <a:gd name="connsiteX1" fmla="*/ 3674256 w 6099287"/>
                <a:gd name="connsiteY1" fmla="*/ 0 h 6127108"/>
                <a:gd name="connsiteX2" fmla="*/ 3679520 w 6099287"/>
                <a:gd name="connsiteY2" fmla="*/ 1693 h 6127108"/>
                <a:gd name="connsiteX3" fmla="*/ 3788812 w 6099287"/>
                <a:gd name="connsiteY3" fmla="*/ 158547 h 6127108"/>
                <a:gd name="connsiteX4" fmla="*/ 3526510 w 6099287"/>
                <a:gd name="connsiteY4" fmla="*/ 421187 h 6127108"/>
                <a:gd name="connsiteX5" fmla="*/ 3264208 w 6099287"/>
                <a:gd name="connsiteY5" fmla="*/ 683827 h 6127108"/>
                <a:gd name="connsiteX6" fmla="*/ 3992825 w 6099287"/>
                <a:gd name="connsiteY6" fmla="*/ 1967844 h 6127108"/>
                <a:gd name="connsiteX7" fmla="*/ 4109404 w 6099287"/>
                <a:gd name="connsiteY7" fmla="*/ 1967844 h 6127108"/>
                <a:gd name="connsiteX8" fmla="*/ 4838022 w 6099287"/>
                <a:gd name="connsiteY8" fmla="*/ 975649 h 6127108"/>
                <a:gd name="connsiteX9" fmla="*/ 4663154 w 6099287"/>
                <a:gd name="connsiteY9" fmla="*/ 450369 h 6127108"/>
                <a:gd name="connsiteX10" fmla="*/ 4196838 w 6099287"/>
                <a:gd name="connsiteY10" fmla="*/ 158547 h 6127108"/>
                <a:gd name="connsiteX11" fmla="*/ 4302488 w 6099287"/>
                <a:gd name="connsiteY11" fmla="*/ 12636 h 6127108"/>
                <a:gd name="connsiteX12" fmla="*/ 4332963 w 6099287"/>
                <a:gd name="connsiteY12" fmla="*/ 0 h 6127108"/>
                <a:gd name="connsiteX13" fmla="*/ 6099287 w 6099287"/>
                <a:gd name="connsiteY13" fmla="*/ 0 h 6127108"/>
                <a:gd name="connsiteX14" fmla="*/ 6097321 w 6099287"/>
                <a:gd name="connsiteY14" fmla="*/ 600601 h 6127108"/>
                <a:gd name="connsiteX15" fmla="*/ 5450060 w 6099287"/>
                <a:gd name="connsiteY15" fmla="*/ 1150742 h 6127108"/>
                <a:gd name="connsiteX16" fmla="*/ 4371706 w 6099287"/>
                <a:gd name="connsiteY16" fmla="*/ 2376394 h 6127108"/>
                <a:gd name="connsiteX17" fmla="*/ 4342562 w 6099287"/>
                <a:gd name="connsiteY17" fmla="*/ 2493123 h 6127108"/>
                <a:gd name="connsiteX18" fmla="*/ 5800858 w 6099287"/>
                <a:gd name="connsiteY18" fmla="*/ 4915246 h 6127108"/>
                <a:gd name="connsiteX19" fmla="*/ 6098107 w 6099287"/>
                <a:gd name="connsiteY19" fmla="*/ 5283389 h 6127108"/>
                <a:gd name="connsiteX20" fmla="*/ 6097067 w 6099287"/>
                <a:gd name="connsiteY20" fmla="*/ 6127108 h 6127108"/>
                <a:gd name="connsiteX21" fmla="*/ 3404617 w 6099287"/>
                <a:gd name="connsiteY21" fmla="*/ 6124353 h 6127108"/>
                <a:gd name="connsiteX22" fmla="*/ 3385511 w 6099287"/>
                <a:gd name="connsiteY22" fmla="*/ 6110919 h 6127108"/>
                <a:gd name="connsiteX23" fmla="*/ 3322497 w 6099287"/>
                <a:gd name="connsiteY23" fmla="*/ 5994988 h 6127108"/>
                <a:gd name="connsiteX24" fmla="*/ 3672234 w 6099287"/>
                <a:gd name="connsiteY24" fmla="*/ 5703166 h 6127108"/>
                <a:gd name="connsiteX25" fmla="*/ 3847102 w 6099287"/>
                <a:gd name="connsiteY25" fmla="*/ 5119522 h 6127108"/>
                <a:gd name="connsiteX26" fmla="*/ 3147629 w 6099287"/>
                <a:gd name="connsiteY26" fmla="*/ 3981416 h 6127108"/>
                <a:gd name="connsiteX27" fmla="*/ 3031050 w 6099287"/>
                <a:gd name="connsiteY27" fmla="*/ 3952233 h 6127108"/>
                <a:gd name="connsiteX28" fmla="*/ 2185853 w 6099287"/>
                <a:gd name="connsiteY28" fmla="*/ 5265433 h 6127108"/>
                <a:gd name="connsiteX29" fmla="*/ 2739603 w 6099287"/>
                <a:gd name="connsiteY29" fmla="*/ 5761530 h 6127108"/>
                <a:gd name="connsiteX30" fmla="*/ 2972761 w 6099287"/>
                <a:gd name="connsiteY30" fmla="*/ 5994988 h 6127108"/>
                <a:gd name="connsiteX31" fmla="*/ 2891304 w 6099287"/>
                <a:gd name="connsiteY31" fmla="*/ 6110919 h 6127108"/>
                <a:gd name="connsiteX32" fmla="*/ 2867402 w 6099287"/>
                <a:gd name="connsiteY32" fmla="*/ 6124353 h 6127108"/>
                <a:gd name="connsiteX33" fmla="*/ 38826 w 6099287"/>
                <a:gd name="connsiteY33" fmla="*/ 6124353 h 6127108"/>
                <a:gd name="connsiteX34" fmla="*/ 14060 w 6099287"/>
                <a:gd name="connsiteY34" fmla="*/ 6091597 h 6127108"/>
                <a:gd name="connsiteX35" fmla="*/ 0 w 6099287"/>
                <a:gd name="connsiteY35" fmla="*/ 6024170 h 6127108"/>
                <a:gd name="connsiteX36" fmla="*/ 349737 w 6099287"/>
                <a:gd name="connsiteY36" fmla="*/ 5732348 h 6127108"/>
                <a:gd name="connsiteX37" fmla="*/ 1457236 w 6099287"/>
                <a:gd name="connsiteY37" fmla="*/ 5090339 h 6127108"/>
                <a:gd name="connsiteX38" fmla="*/ 2768748 w 6099287"/>
                <a:gd name="connsiteY38" fmla="*/ 3514500 h 6127108"/>
                <a:gd name="connsiteX39" fmla="*/ 2768748 w 6099287"/>
                <a:gd name="connsiteY39" fmla="*/ 3339407 h 6127108"/>
                <a:gd name="connsiteX40" fmla="*/ 1544670 w 6099287"/>
                <a:gd name="connsiteY40" fmla="*/ 1238288 h 6127108"/>
                <a:gd name="connsiteX41" fmla="*/ 612039 w 6099287"/>
                <a:gd name="connsiteY41" fmla="*/ 450369 h 6127108"/>
                <a:gd name="connsiteX42" fmla="*/ 145724 w 6099287"/>
                <a:gd name="connsiteY42" fmla="*/ 129365 h 6127108"/>
                <a:gd name="connsiteX43" fmla="*/ 189896 w 6099287"/>
                <a:gd name="connsiteY43" fmla="*/ 31331 h 6127108"/>
                <a:gd name="connsiteX44" fmla="*/ 228775 w 6099287"/>
                <a:gd name="connsiteY44" fmla="*/ 0 h 6127108"/>
                <a:gd name="connsiteX0" fmla="*/ 228775 w 6099287"/>
                <a:gd name="connsiteY0" fmla="*/ 0 h 6127108"/>
                <a:gd name="connsiteX1" fmla="*/ 3674256 w 6099287"/>
                <a:gd name="connsiteY1" fmla="*/ 0 h 6127108"/>
                <a:gd name="connsiteX2" fmla="*/ 3679520 w 6099287"/>
                <a:gd name="connsiteY2" fmla="*/ 1693 h 6127108"/>
                <a:gd name="connsiteX3" fmla="*/ 3788812 w 6099287"/>
                <a:gd name="connsiteY3" fmla="*/ 158547 h 6127108"/>
                <a:gd name="connsiteX4" fmla="*/ 3526510 w 6099287"/>
                <a:gd name="connsiteY4" fmla="*/ 421187 h 6127108"/>
                <a:gd name="connsiteX5" fmla="*/ 3264208 w 6099287"/>
                <a:gd name="connsiteY5" fmla="*/ 683827 h 6127108"/>
                <a:gd name="connsiteX6" fmla="*/ 3992825 w 6099287"/>
                <a:gd name="connsiteY6" fmla="*/ 1967844 h 6127108"/>
                <a:gd name="connsiteX7" fmla="*/ 4109404 w 6099287"/>
                <a:gd name="connsiteY7" fmla="*/ 1967844 h 6127108"/>
                <a:gd name="connsiteX8" fmla="*/ 4838022 w 6099287"/>
                <a:gd name="connsiteY8" fmla="*/ 975649 h 6127108"/>
                <a:gd name="connsiteX9" fmla="*/ 4663154 w 6099287"/>
                <a:gd name="connsiteY9" fmla="*/ 450369 h 6127108"/>
                <a:gd name="connsiteX10" fmla="*/ 4196838 w 6099287"/>
                <a:gd name="connsiteY10" fmla="*/ 158547 h 6127108"/>
                <a:gd name="connsiteX11" fmla="*/ 4302488 w 6099287"/>
                <a:gd name="connsiteY11" fmla="*/ 12636 h 6127108"/>
                <a:gd name="connsiteX12" fmla="*/ 4332963 w 6099287"/>
                <a:gd name="connsiteY12" fmla="*/ 0 h 6127108"/>
                <a:gd name="connsiteX13" fmla="*/ 6099287 w 6099287"/>
                <a:gd name="connsiteY13" fmla="*/ 0 h 6127108"/>
                <a:gd name="connsiteX14" fmla="*/ 6097321 w 6099287"/>
                <a:gd name="connsiteY14" fmla="*/ 600601 h 6127108"/>
                <a:gd name="connsiteX15" fmla="*/ 5450060 w 6099287"/>
                <a:gd name="connsiteY15" fmla="*/ 1150742 h 6127108"/>
                <a:gd name="connsiteX16" fmla="*/ 4371706 w 6099287"/>
                <a:gd name="connsiteY16" fmla="*/ 2376394 h 6127108"/>
                <a:gd name="connsiteX17" fmla="*/ 4342562 w 6099287"/>
                <a:gd name="connsiteY17" fmla="*/ 2493123 h 6127108"/>
                <a:gd name="connsiteX18" fmla="*/ 5800858 w 6099287"/>
                <a:gd name="connsiteY18" fmla="*/ 4915246 h 6127108"/>
                <a:gd name="connsiteX19" fmla="*/ 6098107 w 6099287"/>
                <a:gd name="connsiteY19" fmla="*/ 5283389 h 6127108"/>
                <a:gd name="connsiteX20" fmla="*/ 6097067 w 6099287"/>
                <a:gd name="connsiteY20" fmla="*/ 6127108 h 6127108"/>
                <a:gd name="connsiteX21" fmla="*/ 3404617 w 6099287"/>
                <a:gd name="connsiteY21" fmla="*/ 6124353 h 6127108"/>
                <a:gd name="connsiteX22" fmla="*/ 3385511 w 6099287"/>
                <a:gd name="connsiteY22" fmla="*/ 6110919 h 6127108"/>
                <a:gd name="connsiteX23" fmla="*/ 3322497 w 6099287"/>
                <a:gd name="connsiteY23" fmla="*/ 5994988 h 6127108"/>
                <a:gd name="connsiteX24" fmla="*/ 3672234 w 6099287"/>
                <a:gd name="connsiteY24" fmla="*/ 5703166 h 6127108"/>
                <a:gd name="connsiteX25" fmla="*/ 3847102 w 6099287"/>
                <a:gd name="connsiteY25" fmla="*/ 5119522 h 6127108"/>
                <a:gd name="connsiteX26" fmla="*/ 3147629 w 6099287"/>
                <a:gd name="connsiteY26" fmla="*/ 3981416 h 6127108"/>
                <a:gd name="connsiteX27" fmla="*/ 3031050 w 6099287"/>
                <a:gd name="connsiteY27" fmla="*/ 3952233 h 6127108"/>
                <a:gd name="connsiteX28" fmla="*/ 2185853 w 6099287"/>
                <a:gd name="connsiteY28" fmla="*/ 5265433 h 6127108"/>
                <a:gd name="connsiteX29" fmla="*/ 2739603 w 6099287"/>
                <a:gd name="connsiteY29" fmla="*/ 5761530 h 6127108"/>
                <a:gd name="connsiteX30" fmla="*/ 2972761 w 6099287"/>
                <a:gd name="connsiteY30" fmla="*/ 5994988 h 6127108"/>
                <a:gd name="connsiteX31" fmla="*/ 2891304 w 6099287"/>
                <a:gd name="connsiteY31" fmla="*/ 6110919 h 6127108"/>
                <a:gd name="connsiteX32" fmla="*/ 2867402 w 6099287"/>
                <a:gd name="connsiteY32" fmla="*/ 6124353 h 6127108"/>
                <a:gd name="connsiteX33" fmla="*/ 38826 w 6099287"/>
                <a:gd name="connsiteY33" fmla="*/ 6124353 h 6127108"/>
                <a:gd name="connsiteX34" fmla="*/ 14060 w 6099287"/>
                <a:gd name="connsiteY34" fmla="*/ 6091597 h 6127108"/>
                <a:gd name="connsiteX35" fmla="*/ 0 w 6099287"/>
                <a:gd name="connsiteY35" fmla="*/ 6024170 h 6127108"/>
                <a:gd name="connsiteX36" fmla="*/ 349737 w 6099287"/>
                <a:gd name="connsiteY36" fmla="*/ 5732348 h 6127108"/>
                <a:gd name="connsiteX37" fmla="*/ 1457236 w 6099287"/>
                <a:gd name="connsiteY37" fmla="*/ 5090339 h 6127108"/>
                <a:gd name="connsiteX38" fmla="*/ 2768748 w 6099287"/>
                <a:gd name="connsiteY38" fmla="*/ 3514500 h 6127108"/>
                <a:gd name="connsiteX39" fmla="*/ 2768748 w 6099287"/>
                <a:gd name="connsiteY39" fmla="*/ 3339407 h 6127108"/>
                <a:gd name="connsiteX40" fmla="*/ 1544670 w 6099287"/>
                <a:gd name="connsiteY40" fmla="*/ 1238288 h 6127108"/>
                <a:gd name="connsiteX41" fmla="*/ 612039 w 6099287"/>
                <a:gd name="connsiteY41" fmla="*/ 450369 h 6127108"/>
                <a:gd name="connsiteX42" fmla="*/ 145724 w 6099287"/>
                <a:gd name="connsiteY42" fmla="*/ 129365 h 6127108"/>
                <a:gd name="connsiteX43" fmla="*/ 189896 w 6099287"/>
                <a:gd name="connsiteY43" fmla="*/ 31331 h 6127108"/>
                <a:gd name="connsiteX44" fmla="*/ 228775 w 6099287"/>
                <a:gd name="connsiteY44" fmla="*/ 0 h 6127108"/>
                <a:gd name="connsiteX0" fmla="*/ 228775 w 6099287"/>
                <a:gd name="connsiteY0" fmla="*/ 0 h 6127108"/>
                <a:gd name="connsiteX1" fmla="*/ 3674256 w 6099287"/>
                <a:gd name="connsiteY1" fmla="*/ 0 h 6127108"/>
                <a:gd name="connsiteX2" fmla="*/ 3679520 w 6099287"/>
                <a:gd name="connsiteY2" fmla="*/ 1693 h 6127108"/>
                <a:gd name="connsiteX3" fmla="*/ 3788812 w 6099287"/>
                <a:gd name="connsiteY3" fmla="*/ 158547 h 6127108"/>
                <a:gd name="connsiteX4" fmla="*/ 3526510 w 6099287"/>
                <a:gd name="connsiteY4" fmla="*/ 421187 h 6127108"/>
                <a:gd name="connsiteX5" fmla="*/ 3264208 w 6099287"/>
                <a:gd name="connsiteY5" fmla="*/ 683827 h 6127108"/>
                <a:gd name="connsiteX6" fmla="*/ 3992825 w 6099287"/>
                <a:gd name="connsiteY6" fmla="*/ 1967844 h 6127108"/>
                <a:gd name="connsiteX7" fmla="*/ 4109404 w 6099287"/>
                <a:gd name="connsiteY7" fmla="*/ 1967844 h 6127108"/>
                <a:gd name="connsiteX8" fmla="*/ 4838022 w 6099287"/>
                <a:gd name="connsiteY8" fmla="*/ 975649 h 6127108"/>
                <a:gd name="connsiteX9" fmla="*/ 4663154 w 6099287"/>
                <a:gd name="connsiteY9" fmla="*/ 450369 h 6127108"/>
                <a:gd name="connsiteX10" fmla="*/ 4196838 w 6099287"/>
                <a:gd name="connsiteY10" fmla="*/ 158547 h 6127108"/>
                <a:gd name="connsiteX11" fmla="*/ 4302488 w 6099287"/>
                <a:gd name="connsiteY11" fmla="*/ 12636 h 6127108"/>
                <a:gd name="connsiteX12" fmla="*/ 4332963 w 6099287"/>
                <a:gd name="connsiteY12" fmla="*/ 0 h 6127108"/>
                <a:gd name="connsiteX13" fmla="*/ 6099287 w 6099287"/>
                <a:gd name="connsiteY13" fmla="*/ 0 h 6127108"/>
                <a:gd name="connsiteX14" fmla="*/ 6097321 w 6099287"/>
                <a:gd name="connsiteY14" fmla="*/ 600601 h 6127108"/>
                <a:gd name="connsiteX15" fmla="*/ 5450060 w 6099287"/>
                <a:gd name="connsiteY15" fmla="*/ 1150742 h 6127108"/>
                <a:gd name="connsiteX16" fmla="*/ 4371706 w 6099287"/>
                <a:gd name="connsiteY16" fmla="*/ 2376394 h 6127108"/>
                <a:gd name="connsiteX17" fmla="*/ 4342562 w 6099287"/>
                <a:gd name="connsiteY17" fmla="*/ 2493123 h 6127108"/>
                <a:gd name="connsiteX18" fmla="*/ 5800858 w 6099287"/>
                <a:gd name="connsiteY18" fmla="*/ 4915246 h 6127108"/>
                <a:gd name="connsiteX19" fmla="*/ 6099169 w 6099287"/>
                <a:gd name="connsiteY19" fmla="*/ 5279142 h 6127108"/>
                <a:gd name="connsiteX20" fmla="*/ 6097067 w 6099287"/>
                <a:gd name="connsiteY20" fmla="*/ 6127108 h 6127108"/>
                <a:gd name="connsiteX21" fmla="*/ 3404617 w 6099287"/>
                <a:gd name="connsiteY21" fmla="*/ 6124353 h 6127108"/>
                <a:gd name="connsiteX22" fmla="*/ 3385511 w 6099287"/>
                <a:gd name="connsiteY22" fmla="*/ 6110919 h 6127108"/>
                <a:gd name="connsiteX23" fmla="*/ 3322497 w 6099287"/>
                <a:gd name="connsiteY23" fmla="*/ 5994988 h 6127108"/>
                <a:gd name="connsiteX24" fmla="*/ 3672234 w 6099287"/>
                <a:gd name="connsiteY24" fmla="*/ 5703166 h 6127108"/>
                <a:gd name="connsiteX25" fmla="*/ 3847102 w 6099287"/>
                <a:gd name="connsiteY25" fmla="*/ 5119522 h 6127108"/>
                <a:gd name="connsiteX26" fmla="*/ 3147629 w 6099287"/>
                <a:gd name="connsiteY26" fmla="*/ 3981416 h 6127108"/>
                <a:gd name="connsiteX27" fmla="*/ 3031050 w 6099287"/>
                <a:gd name="connsiteY27" fmla="*/ 3952233 h 6127108"/>
                <a:gd name="connsiteX28" fmla="*/ 2185853 w 6099287"/>
                <a:gd name="connsiteY28" fmla="*/ 5265433 h 6127108"/>
                <a:gd name="connsiteX29" fmla="*/ 2739603 w 6099287"/>
                <a:gd name="connsiteY29" fmla="*/ 5761530 h 6127108"/>
                <a:gd name="connsiteX30" fmla="*/ 2972761 w 6099287"/>
                <a:gd name="connsiteY30" fmla="*/ 5994988 h 6127108"/>
                <a:gd name="connsiteX31" fmla="*/ 2891304 w 6099287"/>
                <a:gd name="connsiteY31" fmla="*/ 6110919 h 6127108"/>
                <a:gd name="connsiteX32" fmla="*/ 2867402 w 6099287"/>
                <a:gd name="connsiteY32" fmla="*/ 6124353 h 6127108"/>
                <a:gd name="connsiteX33" fmla="*/ 38826 w 6099287"/>
                <a:gd name="connsiteY33" fmla="*/ 6124353 h 6127108"/>
                <a:gd name="connsiteX34" fmla="*/ 14060 w 6099287"/>
                <a:gd name="connsiteY34" fmla="*/ 6091597 h 6127108"/>
                <a:gd name="connsiteX35" fmla="*/ 0 w 6099287"/>
                <a:gd name="connsiteY35" fmla="*/ 6024170 h 6127108"/>
                <a:gd name="connsiteX36" fmla="*/ 349737 w 6099287"/>
                <a:gd name="connsiteY36" fmla="*/ 5732348 h 6127108"/>
                <a:gd name="connsiteX37" fmla="*/ 1457236 w 6099287"/>
                <a:gd name="connsiteY37" fmla="*/ 5090339 h 6127108"/>
                <a:gd name="connsiteX38" fmla="*/ 2768748 w 6099287"/>
                <a:gd name="connsiteY38" fmla="*/ 3514500 h 6127108"/>
                <a:gd name="connsiteX39" fmla="*/ 2768748 w 6099287"/>
                <a:gd name="connsiteY39" fmla="*/ 3339407 h 6127108"/>
                <a:gd name="connsiteX40" fmla="*/ 1544670 w 6099287"/>
                <a:gd name="connsiteY40" fmla="*/ 1238288 h 6127108"/>
                <a:gd name="connsiteX41" fmla="*/ 612039 w 6099287"/>
                <a:gd name="connsiteY41" fmla="*/ 450369 h 6127108"/>
                <a:gd name="connsiteX42" fmla="*/ 145724 w 6099287"/>
                <a:gd name="connsiteY42" fmla="*/ 129365 h 6127108"/>
                <a:gd name="connsiteX43" fmla="*/ 189896 w 6099287"/>
                <a:gd name="connsiteY43" fmla="*/ 31331 h 6127108"/>
                <a:gd name="connsiteX44" fmla="*/ 228775 w 6099287"/>
                <a:gd name="connsiteY44" fmla="*/ 0 h 6127108"/>
                <a:gd name="connsiteX0" fmla="*/ 228775 w 6099287"/>
                <a:gd name="connsiteY0" fmla="*/ 0 h 6127108"/>
                <a:gd name="connsiteX1" fmla="*/ 3674256 w 6099287"/>
                <a:gd name="connsiteY1" fmla="*/ 0 h 6127108"/>
                <a:gd name="connsiteX2" fmla="*/ 3679520 w 6099287"/>
                <a:gd name="connsiteY2" fmla="*/ 1693 h 6127108"/>
                <a:gd name="connsiteX3" fmla="*/ 3788812 w 6099287"/>
                <a:gd name="connsiteY3" fmla="*/ 158547 h 6127108"/>
                <a:gd name="connsiteX4" fmla="*/ 3526510 w 6099287"/>
                <a:gd name="connsiteY4" fmla="*/ 421187 h 6127108"/>
                <a:gd name="connsiteX5" fmla="*/ 3264208 w 6099287"/>
                <a:gd name="connsiteY5" fmla="*/ 683827 h 6127108"/>
                <a:gd name="connsiteX6" fmla="*/ 3992825 w 6099287"/>
                <a:gd name="connsiteY6" fmla="*/ 1967844 h 6127108"/>
                <a:gd name="connsiteX7" fmla="*/ 4109404 w 6099287"/>
                <a:gd name="connsiteY7" fmla="*/ 1967844 h 6127108"/>
                <a:gd name="connsiteX8" fmla="*/ 4838022 w 6099287"/>
                <a:gd name="connsiteY8" fmla="*/ 975649 h 6127108"/>
                <a:gd name="connsiteX9" fmla="*/ 4663154 w 6099287"/>
                <a:gd name="connsiteY9" fmla="*/ 450369 h 6127108"/>
                <a:gd name="connsiteX10" fmla="*/ 4196838 w 6099287"/>
                <a:gd name="connsiteY10" fmla="*/ 158547 h 6127108"/>
                <a:gd name="connsiteX11" fmla="*/ 4302488 w 6099287"/>
                <a:gd name="connsiteY11" fmla="*/ 12636 h 6127108"/>
                <a:gd name="connsiteX12" fmla="*/ 4332963 w 6099287"/>
                <a:gd name="connsiteY12" fmla="*/ 0 h 6127108"/>
                <a:gd name="connsiteX13" fmla="*/ 6099287 w 6099287"/>
                <a:gd name="connsiteY13" fmla="*/ 0 h 6127108"/>
                <a:gd name="connsiteX14" fmla="*/ 6097321 w 6099287"/>
                <a:gd name="connsiteY14" fmla="*/ 600601 h 6127108"/>
                <a:gd name="connsiteX15" fmla="*/ 5450060 w 6099287"/>
                <a:gd name="connsiteY15" fmla="*/ 1150742 h 6127108"/>
                <a:gd name="connsiteX16" fmla="*/ 4371706 w 6099287"/>
                <a:gd name="connsiteY16" fmla="*/ 2376394 h 6127108"/>
                <a:gd name="connsiteX17" fmla="*/ 4342562 w 6099287"/>
                <a:gd name="connsiteY17" fmla="*/ 2493123 h 6127108"/>
                <a:gd name="connsiteX18" fmla="*/ 5800858 w 6099287"/>
                <a:gd name="connsiteY18" fmla="*/ 4915246 h 6127108"/>
                <a:gd name="connsiteX19" fmla="*/ 6099169 w 6099287"/>
                <a:gd name="connsiteY19" fmla="*/ 5279142 h 6127108"/>
                <a:gd name="connsiteX20" fmla="*/ 6097067 w 6099287"/>
                <a:gd name="connsiteY20" fmla="*/ 6127108 h 6127108"/>
                <a:gd name="connsiteX21" fmla="*/ 3404617 w 6099287"/>
                <a:gd name="connsiteY21" fmla="*/ 6124353 h 6127108"/>
                <a:gd name="connsiteX22" fmla="*/ 3385511 w 6099287"/>
                <a:gd name="connsiteY22" fmla="*/ 6110919 h 6127108"/>
                <a:gd name="connsiteX23" fmla="*/ 3322497 w 6099287"/>
                <a:gd name="connsiteY23" fmla="*/ 5994988 h 6127108"/>
                <a:gd name="connsiteX24" fmla="*/ 3672234 w 6099287"/>
                <a:gd name="connsiteY24" fmla="*/ 5703166 h 6127108"/>
                <a:gd name="connsiteX25" fmla="*/ 3847102 w 6099287"/>
                <a:gd name="connsiteY25" fmla="*/ 5119522 h 6127108"/>
                <a:gd name="connsiteX26" fmla="*/ 3147629 w 6099287"/>
                <a:gd name="connsiteY26" fmla="*/ 3981416 h 6127108"/>
                <a:gd name="connsiteX27" fmla="*/ 3031050 w 6099287"/>
                <a:gd name="connsiteY27" fmla="*/ 3952233 h 6127108"/>
                <a:gd name="connsiteX28" fmla="*/ 2185853 w 6099287"/>
                <a:gd name="connsiteY28" fmla="*/ 5265433 h 6127108"/>
                <a:gd name="connsiteX29" fmla="*/ 2739603 w 6099287"/>
                <a:gd name="connsiteY29" fmla="*/ 5761530 h 6127108"/>
                <a:gd name="connsiteX30" fmla="*/ 2972761 w 6099287"/>
                <a:gd name="connsiteY30" fmla="*/ 5994988 h 6127108"/>
                <a:gd name="connsiteX31" fmla="*/ 2891304 w 6099287"/>
                <a:gd name="connsiteY31" fmla="*/ 6110919 h 6127108"/>
                <a:gd name="connsiteX32" fmla="*/ 2867402 w 6099287"/>
                <a:gd name="connsiteY32" fmla="*/ 6124353 h 6127108"/>
                <a:gd name="connsiteX33" fmla="*/ 38826 w 6099287"/>
                <a:gd name="connsiteY33" fmla="*/ 6124353 h 6127108"/>
                <a:gd name="connsiteX34" fmla="*/ 14060 w 6099287"/>
                <a:gd name="connsiteY34" fmla="*/ 6091597 h 6127108"/>
                <a:gd name="connsiteX35" fmla="*/ 0 w 6099287"/>
                <a:gd name="connsiteY35" fmla="*/ 6024170 h 6127108"/>
                <a:gd name="connsiteX36" fmla="*/ 349737 w 6099287"/>
                <a:gd name="connsiteY36" fmla="*/ 5732348 h 6127108"/>
                <a:gd name="connsiteX37" fmla="*/ 1457236 w 6099287"/>
                <a:gd name="connsiteY37" fmla="*/ 5090339 h 6127108"/>
                <a:gd name="connsiteX38" fmla="*/ 2768748 w 6099287"/>
                <a:gd name="connsiteY38" fmla="*/ 3514500 h 6127108"/>
                <a:gd name="connsiteX39" fmla="*/ 2768748 w 6099287"/>
                <a:gd name="connsiteY39" fmla="*/ 3339407 h 6127108"/>
                <a:gd name="connsiteX40" fmla="*/ 1544670 w 6099287"/>
                <a:gd name="connsiteY40" fmla="*/ 1238288 h 6127108"/>
                <a:gd name="connsiteX41" fmla="*/ 612039 w 6099287"/>
                <a:gd name="connsiteY41" fmla="*/ 450369 h 6127108"/>
                <a:gd name="connsiteX42" fmla="*/ 145724 w 6099287"/>
                <a:gd name="connsiteY42" fmla="*/ 129365 h 6127108"/>
                <a:gd name="connsiteX43" fmla="*/ 189896 w 6099287"/>
                <a:gd name="connsiteY43" fmla="*/ 31331 h 6127108"/>
                <a:gd name="connsiteX44" fmla="*/ 228775 w 6099287"/>
                <a:gd name="connsiteY44" fmla="*/ 0 h 6127108"/>
                <a:gd name="connsiteX0" fmla="*/ 228775 w 6099287"/>
                <a:gd name="connsiteY0" fmla="*/ 0 h 6127108"/>
                <a:gd name="connsiteX1" fmla="*/ 3674256 w 6099287"/>
                <a:gd name="connsiteY1" fmla="*/ 0 h 6127108"/>
                <a:gd name="connsiteX2" fmla="*/ 3679520 w 6099287"/>
                <a:gd name="connsiteY2" fmla="*/ 1693 h 6127108"/>
                <a:gd name="connsiteX3" fmla="*/ 3788812 w 6099287"/>
                <a:gd name="connsiteY3" fmla="*/ 158547 h 6127108"/>
                <a:gd name="connsiteX4" fmla="*/ 3526510 w 6099287"/>
                <a:gd name="connsiteY4" fmla="*/ 421187 h 6127108"/>
                <a:gd name="connsiteX5" fmla="*/ 3264208 w 6099287"/>
                <a:gd name="connsiteY5" fmla="*/ 683827 h 6127108"/>
                <a:gd name="connsiteX6" fmla="*/ 3992825 w 6099287"/>
                <a:gd name="connsiteY6" fmla="*/ 1967844 h 6127108"/>
                <a:gd name="connsiteX7" fmla="*/ 4109404 w 6099287"/>
                <a:gd name="connsiteY7" fmla="*/ 1967844 h 6127108"/>
                <a:gd name="connsiteX8" fmla="*/ 4838022 w 6099287"/>
                <a:gd name="connsiteY8" fmla="*/ 975649 h 6127108"/>
                <a:gd name="connsiteX9" fmla="*/ 4663154 w 6099287"/>
                <a:gd name="connsiteY9" fmla="*/ 450369 h 6127108"/>
                <a:gd name="connsiteX10" fmla="*/ 4196838 w 6099287"/>
                <a:gd name="connsiteY10" fmla="*/ 158547 h 6127108"/>
                <a:gd name="connsiteX11" fmla="*/ 4302488 w 6099287"/>
                <a:gd name="connsiteY11" fmla="*/ 12636 h 6127108"/>
                <a:gd name="connsiteX12" fmla="*/ 4332963 w 6099287"/>
                <a:gd name="connsiteY12" fmla="*/ 0 h 6127108"/>
                <a:gd name="connsiteX13" fmla="*/ 6099287 w 6099287"/>
                <a:gd name="connsiteY13" fmla="*/ 0 h 6127108"/>
                <a:gd name="connsiteX14" fmla="*/ 6097321 w 6099287"/>
                <a:gd name="connsiteY14" fmla="*/ 600601 h 6127108"/>
                <a:gd name="connsiteX15" fmla="*/ 5450060 w 6099287"/>
                <a:gd name="connsiteY15" fmla="*/ 1150742 h 6127108"/>
                <a:gd name="connsiteX16" fmla="*/ 4371706 w 6099287"/>
                <a:gd name="connsiteY16" fmla="*/ 2376394 h 6127108"/>
                <a:gd name="connsiteX17" fmla="*/ 4342562 w 6099287"/>
                <a:gd name="connsiteY17" fmla="*/ 2493123 h 6127108"/>
                <a:gd name="connsiteX18" fmla="*/ 5800858 w 6099287"/>
                <a:gd name="connsiteY18" fmla="*/ 4915246 h 6127108"/>
                <a:gd name="connsiteX19" fmla="*/ 6099169 w 6099287"/>
                <a:gd name="connsiteY19" fmla="*/ 5279142 h 6127108"/>
                <a:gd name="connsiteX20" fmla="*/ 6097067 w 6099287"/>
                <a:gd name="connsiteY20" fmla="*/ 6127108 h 6127108"/>
                <a:gd name="connsiteX21" fmla="*/ 3404617 w 6099287"/>
                <a:gd name="connsiteY21" fmla="*/ 6124353 h 6127108"/>
                <a:gd name="connsiteX22" fmla="*/ 3385511 w 6099287"/>
                <a:gd name="connsiteY22" fmla="*/ 6110919 h 6127108"/>
                <a:gd name="connsiteX23" fmla="*/ 3322497 w 6099287"/>
                <a:gd name="connsiteY23" fmla="*/ 5994988 h 6127108"/>
                <a:gd name="connsiteX24" fmla="*/ 3672234 w 6099287"/>
                <a:gd name="connsiteY24" fmla="*/ 5703166 h 6127108"/>
                <a:gd name="connsiteX25" fmla="*/ 3847102 w 6099287"/>
                <a:gd name="connsiteY25" fmla="*/ 5119522 h 6127108"/>
                <a:gd name="connsiteX26" fmla="*/ 3147629 w 6099287"/>
                <a:gd name="connsiteY26" fmla="*/ 3981416 h 6127108"/>
                <a:gd name="connsiteX27" fmla="*/ 3031050 w 6099287"/>
                <a:gd name="connsiteY27" fmla="*/ 3952233 h 6127108"/>
                <a:gd name="connsiteX28" fmla="*/ 2185853 w 6099287"/>
                <a:gd name="connsiteY28" fmla="*/ 5265433 h 6127108"/>
                <a:gd name="connsiteX29" fmla="*/ 2739603 w 6099287"/>
                <a:gd name="connsiteY29" fmla="*/ 5761530 h 6127108"/>
                <a:gd name="connsiteX30" fmla="*/ 2972761 w 6099287"/>
                <a:gd name="connsiteY30" fmla="*/ 5994988 h 6127108"/>
                <a:gd name="connsiteX31" fmla="*/ 2891304 w 6099287"/>
                <a:gd name="connsiteY31" fmla="*/ 6110919 h 6127108"/>
                <a:gd name="connsiteX32" fmla="*/ 2867402 w 6099287"/>
                <a:gd name="connsiteY32" fmla="*/ 6124353 h 6127108"/>
                <a:gd name="connsiteX33" fmla="*/ 38826 w 6099287"/>
                <a:gd name="connsiteY33" fmla="*/ 6124353 h 6127108"/>
                <a:gd name="connsiteX34" fmla="*/ 14060 w 6099287"/>
                <a:gd name="connsiteY34" fmla="*/ 6091597 h 6127108"/>
                <a:gd name="connsiteX35" fmla="*/ 0 w 6099287"/>
                <a:gd name="connsiteY35" fmla="*/ 6024170 h 6127108"/>
                <a:gd name="connsiteX36" fmla="*/ 349737 w 6099287"/>
                <a:gd name="connsiteY36" fmla="*/ 5732348 h 6127108"/>
                <a:gd name="connsiteX37" fmla="*/ 1457236 w 6099287"/>
                <a:gd name="connsiteY37" fmla="*/ 5090339 h 6127108"/>
                <a:gd name="connsiteX38" fmla="*/ 2768748 w 6099287"/>
                <a:gd name="connsiteY38" fmla="*/ 3514500 h 6127108"/>
                <a:gd name="connsiteX39" fmla="*/ 2768748 w 6099287"/>
                <a:gd name="connsiteY39" fmla="*/ 3339407 h 6127108"/>
                <a:gd name="connsiteX40" fmla="*/ 1544670 w 6099287"/>
                <a:gd name="connsiteY40" fmla="*/ 1238288 h 6127108"/>
                <a:gd name="connsiteX41" fmla="*/ 612039 w 6099287"/>
                <a:gd name="connsiteY41" fmla="*/ 450369 h 6127108"/>
                <a:gd name="connsiteX42" fmla="*/ 145724 w 6099287"/>
                <a:gd name="connsiteY42" fmla="*/ 129365 h 6127108"/>
                <a:gd name="connsiteX43" fmla="*/ 189896 w 6099287"/>
                <a:gd name="connsiteY43" fmla="*/ 31331 h 6127108"/>
                <a:gd name="connsiteX44" fmla="*/ 228775 w 6099287"/>
                <a:gd name="connsiteY44" fmla="*/ 0 h 6127108"/>
                <a:gd name="connsiteX0" fmla="*/ 228775 w 6099287"/>
                <a:gd name="connsiteY0" fmla="*/ 0 h 6127108"/>
                <a:gd name="connsiteX1" fmla="*/ 3674256 w 6099287"/>
                <a:gd name="connsiteY1" fmla="*/ 0 h 6127108"/>
                <a:gd name="connsiteX2" fmla="*/ 3679520 w 6099287"/>
                <a:gd name="connsiteY2" fmla="*/ 1693 h 6127108"/>
                <a:gd name="connsiteX3" fmla="*/ 3788812 w 6099287"/>
                <a:gd name="connsiteY3" fmla="*/ 158547 h 6127108"/>
                <a:gd name="connsiteX4" fmla="*/ 3526510 w 6099287"/>
                <a:gd name="connsiteY4" fmla="*/ 421187 h 6127108"/>
                <a:gd name="connsiteX5" fmla="*/ 3264208 w 6099287"/>
                <a:gd name="connsiteY5" fmla="*/ 683827 h 6127108"/>
                <a:gd name="connsiteX6" fmla="*/ 3992825 w 6099287"/>
                <a:gd name="connsiteY6" fmla="*/ 1967844 h 6127108"/>
                <a:gd name="connsiteX7" fmla="*/ 4109404 w 6099287"/>
                <a:gd name="connsiteY7" fmla="*/ 1967844 h 6127108"/>
                <a:gd name="connsiteX8" fmla="*/ 4838022 w 6099287"/>
                <a:gd name="connsiteY8" fmla="*/ 975649 h 6127108"/>
                <a:gd name="connsiteX9" fmla="*/ 4663154 w 6099287"/>
                <a:gd name="connsiteY9" fmla="*/ 450369 h 6127108"/>
                <a:gd name="connsiteX10" fmla="*/ 4196838 w 6099287"/>
                <a:gd name="connsiteY10" fmla="*/ 158547 h 6127108"/>
                <a:gd name="connsiteX11" fmla="*/ 4302488 w 6099287"/>
                <a:gd name="connsiteY11" fmla="*/ 12636 h 6127108"/>
                <a:gd name="connsiteX12" fmla="*/ 4332963 w 6099287"/>
                <a:gd name="connsiteY12" fmla="*/ 0 h 6127108"/>
                <a:gd name="connsiteX13" fmla="*/ 6099287 w 6099287"/>
                <a:gd name="connsiteY13" fmla="*/ 0 h 6127108"/>
                <a:gd name="connsiteX14" fmla="*/ 6097321 w 6099287"/>
                <a:gd name="connsiteY14" fmla="*/ 600601 h 6127108"/>
                <a:gd name="connsiteX15" fmla="*/ 5447937 w 6099287"/>
                <a:gd name="connsiteY15" fmla="*/ 1163481 h 6127108"/>
                <a:gd name="connsiteX16" fmla="*/ 4371706 w 6099287"/>
                <a:gd name="connsiteY16" fmla="*/ 2376394 h 6127108"/>
                <a:gd name="connsiteX17" fmla="*/ 4342562 w 6099287"/>
                <a:gd name="connsiteY17" fmla="*/ 2493123 h 6127108"/>
                <a:gd name="connsiteX18" fmla="*/ 5800858 w 6099287"/>
                <a:gd name="connsiteY18" fmla="*/ 4915246 h 6127108"/>
                <a:gd name="connsiteX19" fmla="*/ 6099169 w 6099287"/>
                <a:gd name="connsiteY19" fmla="*/ 5279142 h 6127108"/>
                <a:gd name="connsiteX20" fmla="*/ 6097067 w 6099287"/>
                <a:gd name="connsiteY20" fmla="*/ 6127108 h 6127108"/>
                <a:gd name="connsiteX21" fmla="*/ 3404617 w 6099287"/>
                <a:gd name="connsiteY21" fmla="*/ 6124353 h 6127108"/>
                <a:gd name="connsiteX22" fmla="*/ 3385511 w 6099287"/>
                <a:gd name="connsiteY22" fmla="*/ 6110919 h 6127108"/>
                <a:gd name="connsiteX23" fmla="*/ 3322497 w 6099287"/>
                <a:gd name="connsiteY23" fmla="*/ 5994988 h 6127108"/>
                <a:gd name="connsiteX24" fmla="*/ 3672234 w 6099287"/>
                <a:gd name="connsiteY24" fmla="*/ 5703166 h 6127108"/>
                <a:gd name="connsiteX25" fmla="*/ 3847102 w 6099287"/>
                <a:gd name="connsiteY25" fmla="*/ 5119522 h 6127108"/>
                <a:gd name="connsiteX26" fmla="*/ 3147629 w 6099287"/>
                <a:gd name="connsiteY26" fmla="*/ 3981416 h 6127108"/>
                <a:gd name="connsiteX27" fmla="*/ 3031050 w 6099287"/>
                <a:gd name="connsiteY27" fmla="*/ 3952233 h 6127108"/>
                <a:gd name="connsiteX28" fmla="*/ 2185853 w 6099287"/>
                <a:gd name="connsiteY28" fmla="*/ 5265433 h 6127108"/>
                <a:gd name="connsiteX29" fmla="*/ 2739603 w 6099287"/>
                <a:gd name="connsiteY29" fmla="*/ 5761530 h 6127108"/>
                <a:gd name="connsiteX30" fmla="*/ 2972761 w 6099287"/>
                <a:gd name="connsiteY30" fmla="*/ 5994988 h 6127108"/>
                <a:gd name="connsiteX31" fmla="*/ 2891304 w 6099287"/>
                <a:gd name="connsiteY31" fmla="*/ 6110919 h 6127108"/>
                <a:gd name="connsiteX32" fmla="*/ 2867402 w 6099287"/>
                <a:gd name="connsiteY32" fmla="*/ 6124353 h 6127108"/>
                <a:gd name="connsiteX33" fmla="*/ 38826 w 6099287"/>
                <a:gd name="connsiteY33" fmla="*/ 6124353 h 6127108"/>
                <a:gd name="connsiteX34" fmla="*/ 14060 w 6099287"/>
                <a:gd name="connsiteY34" fmla="*/ 6091597 h 6127108"/>
                <a:gd name="connsiteX35" fmla="*/ 0 w 6099287"/>
                <a:gd name="connsiteY35" fmla="*/ 6024170 h 6127108"/>
                <a:gd name="connsiteX36" fmla="*/ 349737 w 6099287"/>
                <a:gd name="connsiteY36" fmla="*/ 5732348 h 6127108"/>
                <a:gd name="connsiteX37" fmla="*/ 1457236 w 6099287"/>
                <a:gd name="connsiteY37" fmla="*/ 5090339 h 6127108"/>
                <a:gd name="connsiteX38" fmla="*/ 2768748 w 6099287"/>
                <a:gd name="connsiteY38" fmla="*/ 3514500 h 6127108"/>
                <a:gd name="connsiteX39" fmla="*/ 2768748 w 6099287"/>
                <a:gd name="connsiteY39" fmla="*/ 3339407 h 6127108"/>
                <a:gd name="connsiteX40" fmla="*/ 1544670 w 6099287"/>
                <a:gd name="connsiteY40" fmla="*/ 1238288 h 6127108"/>
                <a:gd name="connsiteX41" fmla="*/ 612039 w 6099287"/>
                <a:gd name="connsiteY41" fmla="*/ 450369 h 6127108"/>
                <a:gd name="connsiteX42" fmla="*/ 145724 w 6099287"/>
                <a:gd name="connsiteY42" fmla="*/ 129365 h 6127108"/>
                <a:gd name="connsiteX43" fmla="*/ 189896 w 6099287"/>
                <a:gd name="connsiteY43" fmla="*/ 31331 h 6127108"/>
                <a:gd name="connsiteX44" fmla="*/ 228775 w 6099287"/>
                <a:gd name="connsiteY44" fmla="*/ 0 h 6127108"/>
                <a:gd name="connsiteX0" fmla="*/ 228775 w 6136846"/>
                <a:gd name="connsiteY0" fmla="*/ 0 h 6127108"/>
                <a:gd name="connsiteX1" fmla="*/ 3674256 w 6136846"/>
                <a:gd name="connsiteY1" fmla="*/ 0 h 6127108"/>
                <a:gd name="connsiteX2" fmla="*/ 3679520 w 6136846"/>
                <a:gd name="connsiteY2" fmla="*/ 1693 h 6127108"/>
                <a:gd name="connsiteX3" fmla="*/ 3788812 w 6136846"/>
                <a:gd name="connsiteY3" fmla="*/ 158547 h 6127108"/>
                <a:gd name="connsiteX4" fmla="*/ 3526510 w 6136846"/>
                <a:gd name="connsiteY4" fmla="*/ 421187 h 6127108"/>
                <a:gd name="connsiteX5" fmla="*/ 3264208 w 6136846"/>
                <a:gd name="connsiteY5" fmla="*/ 683827 h 6127108"/>
                <a:gd name="connsiteX6" fmla="*/ 3992825 w 6136846"/>
                <a:gd name="connsiteY6" fmla="*/ 1967844 h 6127108"/>
                <a:gd name="connsiteX7" fmla="*/ 4109404 w 6136846"/>
                <a:gd name="connsiteY7" fmla="*/ 1967844 h 6127108"/>
                <a:gd name="connsiteX8" fmla="*/ 4838022 w 6136846"/>
                <a:gd name="connsiteY8" fmla="*/ 975649 h 6127108"/>
                <a:gd name="connsiteX9" fmla="*/ 4663154 w 6136846"/>
                <a:gd name="connsiteY9" fmla="*/ 450369 h 6127108"/>
                <a:gd name="connsiteX10" fmla="*/ 4196838 w 6136846"/>
                <a:gd name="connsiteY10" fmla="*/ 158547 h 6127108"/>
                <a:gd name="connsiteX11" fmla="*/ 4302488 w 6136846"/>
                <a:gd name="connsiteY11" fmla="*/ 12636 h 6127108"/>
                <a:gd name="connsiteX12" fmla="*/ 4332963 w 6136846"/>
                <a:gd name="connsiteY12" fmla="*/ 0 h 6127108"/>
                <a:gd name="connsiteX13" fmla="*/ 6099287 w 6136846"/>
                <a:gd name="connsiteY13" fmla="*/ 0 h 6127108"/>
                <a:gd name="connsiteX14" fmla="*/ 5447937 w 6136846"/>
                <a:gd name="connsiteY14" fmla="*/ 1163481 h 6127108"/>
                <a:gd name="connsiteX15" fmla="*/ 4371706 w 6136846"/>
                <a:gd name="connsiteY15" fmla="*/ 2376394 h 6127108"/>
                <a:gd name="connsiteX16" fmla="*/ 4342562 w 6136846"/>
                <a:gd name="connsiteY16" fmla="*/ 2493123 h 6127108"/>
                <a:gd name="connsiteX17" fmla="*/ 5800858 w 6136846"/>
                <a:gd name="connsiteY17" fmla="*/ 4915246 h 6127108"/>
                <a:gd name="connsiteX18" fmla="*/ 6099169 w 6136846"/>
                <a:gd name="connsiteY18" fmla="*/ 5279142 h 6127108"/>
                <a:gd name="connsiteX19" fmla="*/ 6097067 w 6136846"/>
                <a:gd name="connsiteY19" fmla="*/ 6127108 h 6127108"/>
                <a:gd name="connsiteX20" fmla="*/ 3404617 w 6136846"/>
                <a:gd name="connsiteY20" fmla="*/ 6124353 h 6127108"/>
                <a:gd name="connsiteX21" fmla="*/ 3385511 w 6136846"/>
                <a:gd name="connsiteY21" fmla="*/ 6110919 h 6127108"/>
                <a:gd name="connsiteX22" fmla="*/ 3322497 w 6136846"/>
                <a:gd name="connsiteY22" fmla="*/ 5994988 h 6127108"/>
                <a:gd name="connsiteX23" fmla="*/ 3672234 w 6136846"/>
                <a:gd name="connsiteY23" fmla="*/ 5703166 h 6127108"/>
                <a:gd name="connsiteX24" fmla="*/ 3847102 w 6136846"/>
                <a:gd name="connsiteY24" fmla="*/ 5119522 h 6127108"/>
                <a:gd name="connsiteX25" fmla="*/ 3147629 w 6136846"/>
                <a:gd name="connsiteY25" fmla="*/ 3981416 h 6127108"/>
                <a:gd name="connsiteX26" fmla="*/ 3031050 w 6136846"/>
                <a:gd name="connsiteY26" fmla="*/ 3952233 h 6127108"/>
                <a:gd name="connsiteX27" fmla="*/ 2185853 w 6136846"/>
                <a:gd name="connsiteY27" fmla="*/ 5265433 h 6127108"/>
                <a:gd name="connsiteX28" fmla="*/ 2739603 w 6136846"/>
                <a:gd name="connsiteY28" fmla="*/ 5761530 h 6127108"/>
                <a:gd name="connsiteX29" fmla="*/ 2972761 w 6136846"/>
                <a:gd name="connsiteY29" fmla="*/ 5994988 h 6127108"/>
                <a:gd name="connsiteX30" fmla="*/ 2891304 w 6136846"/>
                <a:gd name="connsiteY30" fmla="*/ 6110919 h 6127108"/>
                <a:gd name="connsiteX31" fmla="*/ 2867402 w 6136846"/>
                <a:gd name="connsiteY31" fmla="*/ 6124353 h 6127108"/>
                <a:gd name="connsiteX32" fmla="*/ 38826 w 6136846"/>
                <a:gd name="connsiteY32" fmla="*/ 6124353 h 6127108"/>
                <a:gd name="connsiteX33" fmla="*/ 14060 w 6136846"/>
                <a:gd name="connsiteY33" fmla="*/ 6091597 h 6127108"/>
                <a:gd name="connsiteX34" fmla="*/ 0 w 6136846"/>
                <a:gd name="connsiteY34" fmla="*/ 6024170 h 6127108"/>
                <a:gd name="connsiteX35" fmla="*/ 349737 w 6136846"/>
                <a:gd name="connsiteY35" fmla="*/ 5732348 h 6127108"/>
                <a:gd name="connsiteX36" fmla="*/ 1457236 w 6136846"/>
                <a:gd name="connsiteY36" fmla="*/ 5090339 h 6127108"/>
                <a:gd name="connsiteX37" fmla="*/ 2768748 w 6136846"/>
                <a:gd name="connsiteY37" fmla="*/ 3514500 h 6127108"/>
                <a:gd name="connsiteX38" fmla="*/ 2768748 w 6136846"/>
                <a:gd name="connsiteY38" fmla="*/ 3339407 h 6127108"/>
                <a:gd name="connsiteX39" fmla="*/ 1544670 w 6136846"/>
                <a:gd name="connsiteY39" fmla="*/ 1238288 h 6127108"/>
                <a:gd name="connsiteX40" fmla="*/ 612039 w 6136846"/>
                <a:gd name="connsiteY40" fmla="*/ 450369 h 6127108"/>
                <a:gd name="connsiteX41" fmla="*/ 145724 w 6136846"/>
                <a:gd name="connsiteY41" fmla="*/ 129365 h 6127108"/>
                <a:gd name="connsiteX42" fmla="*/ 189896 w 6136846"/>
                <a:gd name="connsiteY42" fmla="*/ 31331 h 6127108"/>
                <a:gd name="connsiteX43" fmla="*/ 228775 w 6136846"/>
                <a:gd name="connsiteY43" fmla="*/ 0 h 6127108"/>
                <a:gd name="connsiteX0" fmla="*/ 228775 w 6099169"/>
                <a:gd name="connsiteY0" fmla="*/ 0 h 6127108"/>
                <a:gd name="connsiteX1" fmla="*/ 3674256 w 6099169"/>
                <a:gd name="connsiteY1" fmla="*/ 0 h 6127108"/>
                <a:gd name="connsiteX2" fmla="*/ 3679520 w 6099169"/>
                <a:gd name="connsiteY2" fmla="*/ 1693 h 6127108"/>
                <a:gd name="connsiteX3" fmla="*/ 3788812 w 6099169"/>
                <a:gd name="connsiteY3" fmla="*/ 158547 h 6127108"/>
                <a:gd name="connsiteX4" fmla="*/ 3526510 w 6099169"/>
                <a:gd name="connsiteY4" fmla="*/ 421187 h 6127108"/>
                <a:gd name="connsiteX5" fmla="*/ 3264208 w 6099169"/>
                <a:gd name="connsiteY5" fmla="*/ 683827 h 6127108"/>
                <a:gd name="connsiteX6" fmla="*/ 3992825 w 6099169"/>
                <a:gd name="connsiteY6" fmla="*/ 1967844 h 6127108"/>
                <a:gd name="connsiteX7" fmla="*/ 4109404 w 6099169"/>
                <a:gd name="connsiteY7" fmla="*/ 1967844 h 6127108"/>
                <a:gd name="connsiteX8" fmla="*/ 4838022 w 6099169"/>
                <a:gd name="connsiteY8" fmla="*/ 975649 h 6127108"/>
                <a:gd name="connsiteX9" fmla="*/ 4663154 w 6099169"/>
                <a:gd name="connsiteY9" fmla="*/ 450369 h 6127108"/>
                <a:gd name="connsiteX10" fmla="*/ 4196838 w 6099169"/>
                <a:gd name="connsiteY10" fmla="*/ 158547 h 6127108"/>
                <a:gd name="connsiteX11" fmla="*/ 4302488 w 6099169"/>
                <a:gd name="connsiteY11" fmla="*/ 12636 h 6127108"/>
                <a:gd name="connsiteX12" fmla="*/ 4332963 w 6099169"/>
                <a:gd name="connsiteY12" fmla="*/ 0 h 6127108"/>
                <a:gd name="connsiteX13" fmla="*/ 5483556 w 6099169"/>
                <a:gd name="connsiteY13" fmla="*/ 2124 h 6127108"/>
                <a:gd name="connsiteX14" fmla="*/ 5447937 w 6099169"/>
                <a:gd name="connsiteY14" fmla="*/ 1163481 h 6127108"/>
                <a:gd name="connsiteX15" fmla="*/ 4371706 w 6099169"/>
                <a:gd name="connsiteY15" fmla="*/ 2376394 h 6127108"/>
                <a:gd name="connsiteX16" fmla="*/ 4342562 w 6099169"/>
                <a:gd name="connsiteY16" fmla="*/ 2493123 h 6127108"/>
                <a:gd name="connsiteX17" fmla="*/ 5800858 w 6099169"/>
                <a:gd name="connsiteY17" fmla="*/ 4915246 h 6127108"/>
                <a:gd name="connsiteX18" fmla="*/ 6099169 w 6099169"/>
                <a:gd name="connsiteY18" fmla="*/ 5279142 h 6127108"/>
                <a:gd name="connsiteX19" fmla="*/ 6097067 w 6099169"/>
                <a:gd name="connsiteY19" fmla="*/ 6127108 h 6127108"/>
                <a:gd name="connsiteX20" fmla="*/ 3404617 w 6099169"/>
                <a:gd name="connsiteY20" fmla="*/ 6124353 h 6127108"/>
                <a:gd name="connsiteX21" fmla="*/ 3385511 w 6099169"/>
                <a:gd name="connsiteY21" fmla="*/ 6110919 h 6127108"/>
                <a:gd name="connsiteX22" fmla="*/ 3322497 w 6099169"/>
                <a:gd name="connsiteY22" fmla="*/ 5994988 h 6127108"/>
                <a:gd name="connsiteX23" fmla="*/ 3672234 w 6099169"/>
                <a:gd name="connsiteY23" fmla="*/ 5703166 h 6127108"/>
                <a:gd name="connsiteX24" fmla="*/ 3847102 w 6099169"/>
                <a:gd name="connsiteY24" fmla="*/ 5119522 h 6127108"/>
                <a:gd name="connsiteX25" fmla="*/ 3147629 w 6099169"/>
                <a:gd name="connsiteY25" fmla="*/ 3981416 h 6127108"/>
                <a:gd name="connsiteX26" fmla="*/ 3031050 w 6099169"/>
                <a:gd name="connsiteY26" fmla="*/ 3952233 h 6127108"/>
                <a:gd name="connsiteX27" fmla="*/ 2185853 w 6099169"/>
                <a:gd name="connsiteY27" fmla="*/ 5265433 h 6127108"/>
                <a:gd name="connsiteX28" fmla="*/ 2739603 w 6099169"/>
                <a:gd name="connsiteY28" fmla="*/ 5761530 h 6127108"/>
                <a:gd name="connsiteX29" fmla="*/ 2972761 w 6099169"/>
                <a:gd name="connsiteY29" fmla="*/ 5994988 h 6127108"/>
                <a:gd name="connsiteX30" fmla="*/ 2891304 w 6099169"/>
                <a:gd name="connsiteY30" fmla="*/ 6110919 h 6127108"/>
                <a:gd name="connsiteX31" fmla="*/ 2867402 w 6099169"/>
                <a:gd name="connsiteY31" fmla="*/ 6124353 h 6127108"/>
                <a:gd name="connsiteX32" fmla="*/ 38826 w 6099169"/>
                <a:gd name="connsiteY32" fmla="*/ 6124353 h 6127108"/>
                <a:gd name="connsiteX33" fmla="*/ 14060 w 6099169"/>
                <a:gd name="connsiteY33" fmla="*/ 6091597 h 6127108"/>
                <a:gd name="connsiteX34" fmla="*/ 0 w 6099169"/>
                <a:gd name="connsiteY34" fmla="*/ 6024170 h 6127108"/>
                <a:gd name="connsiteX35" fmla="*/ 349737 w 6099169"/>
                <a:gd name="connsiteY35" fmla="*/ 5732348 h 6127108"/>
                <a:gd name="connsiteX36" fmla="*/ 1457236 w 6099169"/>
                <a:gd name="connsiteY36" fmla="*/ 5090339 h 6127108"/>
                <a:gd name="connsiteX37" fmla="*/ 2768748 w 6099169"/>
                <a:gd name="connsiteY37" fmla="*/ 3514500 h 6127108"/>
                <a:gd name="connsiteX38" fmla="*/ 2768748 w 6099169"/>
                <a:gd name="connsiteY38" fmla="*/ 3339407 h 6127108"/>
                <a:gd name="connsiteX39" fmla="*/ 1544670 w 6099169"/>
                <a:gd name="connsiteY39" fmla="*/ 1238288 h 6127108"/>
                <a:gd name="connsiteX40" fmla="*/ 612039 w 6099169"/>
                <a:gd name="connsiteY40" fmla="*/ 450369 h 6127108"/>
                <a:gd name="connsiteX41" fmla="*/ 145724 w 6099169"/>
                <a:gd name="connsiteY41" fmla="*/ 129365 h 6127108"/>
                <a:gd name="connsiteX42" fmla="*/ 189896 w 6099169"/>
                <a:gd name="connsiteY42" fmla="*/ 31331 h 6127108"/>
                <a:gd name="connsiteX43" fmla="*/ 228775 w 6099169"/>
                <a:gd name="connsiteY43" fmla="*/ 0 h 6127108"/>
                <a:gd name="connsiteX0" fmla="*/ 228775 w 6099169"/>
                <a:gd name="connsiteY0" fmla="*/ 0 h 6127108"/>
                <a:gd name="connsiteX1" fmla="*/ 3674256 w 6099169"/>
                <a:gd name="connsiteY1" fmla="*/ 0 h 6127108"/>
                <a:gd name="connsiteX2" fmla="*/ 3679520 w 6099169"/>
                <a:gd name="connsiteY2" fmla="*/ 1693 h 6127108"/>
                <a:gd name="connsiteX3" fmla="*/ 3788812 w 6099169"/>
                <a:gd name="connsiteY3" fmla="*/ 158547 h 6127108"/>
                <a:gd name="connsiteX4" fmla="*/ 3526510 w 6099169"/>
                <a:gd name="connsiteY4" fmla="*/ 421187 h 6127108"/>
                <a:gd name="connsiteX5" fmla="*/ 3264208 w 6099169"/>
                <a:gd name="connsiteY5" fmla="*/ 683827 h 6127108"/>
                <a:gd name="connsiteX6" fmla="*/ 3992825 w 6099169"/>
                <a:gd name="connsiteY6" fmla="*/ 1967844 h 6127108"/>
                <a:gd name="connsiteX7" fmla="*/ 4109404 w 6099169"/>
                <a:gd name="connsiteY7" fmla="*/ 1967844 h 6127108"/>
                <a:gd name="connsiteX8" fmla="*/ 4838022 w 6099169"/>
                <a:gd name="connsiteY8" fmla="*/ 975649 h 6127108"/>
                <a:gd name="connsiteX9" fmla="*/ 4663154 w 6099169"/>
                <a:gd name="connsiteY9" fmla="*/ 450369 h 6127108"/>
                <a:gd name="connsiteX10" fmla="*/ 4196838 w 6099169"/>
                <a:gd name="connsiteY10" fmla="*/ 158547 h 6127108"/>
                <a:gd name="connsiteX11" fmla="*/ 4302488 w 6099169"/>
                <a:gd name="connsiteY11" fmla="*/ 12636 h 6127108"/>
                <a:gd name="connsiteX12" fmla="*/ 4332963 w 6099169"/>
                <a:gd name="connsiteY12" fmla="*/ 0 h 6127108"/>
                <a:gd name="connsiteX13" fmla="*/ 5483556 w 6099169"/>
                <a:gd name="connsiteY13" fmla="*/ 2124 h 6127108"/>
                <a:gd name="connsiteX14" fmla="*/ 5447937 w 6099169"/>
                <a:gd name="connsiteY14" fmla="*/ 1163481 h 6127108"/>
                <a:gd name="connsiteX15" fmla="*/ 4371706 w 6099169"/>
                <a:gd name="connsiteY15" fmla="*/ 2376394 h 6127108"/>
                <a:gd name="connsiteX16" fmla="*/ 4342562 w 6099169"/>
                <a:gd name="connsiteY16" fmla="*/ 2493123 h 6127108"/>
                <a:gd name="connsiteX17" fmla="*/ 5800858 w 6099169"/>
                <a:gd name="connsiteY17" fmla="*/ 4915246 h 6127108"/>
                <a:gd name="connsiteX18" fmla="*/ 6099169 w 6099169"/>
                <a:gd name="connsiteY18" fmla="*/ 5279142 h 6127108"/>
                <a:gd name="connsiteX19" fmla="*/ 6097067 w 6099169"/>
                <a:gd name="connsiteY19" fmla="*/ 6127108 h 6127108"/>
                <a:gd name="connsiteX20" fmla="*/ 3404617 w 6099169"/>
                <a:gd name="connsiteY20" fmla="*/ 6124353 h 6127108"/>
                <a:gd name="connsiteX21" fmla="*/ 3385511 w 6099169"/>
                <a:gd name="connsiteY21" fmla="*/ 6110919 h 6127108"/>
                <a:gd name="connsiteX22" fmla="*/ 3322497 w 6099169"/>
                <a:gd name="connsiteY22" fmla="*/ 5994988 h 6127108"/>
                <a:gd name="connsiteX23" fmla="*/ 3672234 w 6099169"/>
                <a:gd name="connsiteY23" fmla="*/ 5703166 h 6127108"/>
                <a:gd name="connsiteX24" fmla="*/ 3847102 w 6099169"/>
                <a:gd name="connsiteY24" fmla="*/ 5119522 h 6127108"/>
                <a:gd name="connsiteX25" fmla="*/ 3147629 w 6099169"/>
                <a:gd name="connsiteY25" fmla="*/ 3981416 h 6127108"/>
                <a:gd name="connsiteX26" fmla="*/ 3031050 w 6099169"/>
                <a:gd name="connsiteY26" fmla="*/ 3952233 h 6127108"/>
                <a:gd name="connsiteX27" fmla="*/ 2185853 w 6099169"/>
                <a:gd name="connsiteY27" fmla="*/ 5265433 h 6127108"/>
                <a:gd name="connsiteX28" fmla="*/ 2739603 w 6099169"/>
                <a:gd name="connsiteY28" fmla="*/ 5761530 h 6127108"/>
                <a:gd name="connsiteX29" fmla="*/ 2972761 w 6099169"/>
                <a:gd name="connsiteY29" fmla="*/ 5994988 h 6127108"/>
                <a:gd name="connsiteX30" fmla="*/ 2891304 w 6099169"/>
                <a:gd name="connsiteY30" fmla="*/ 6110919 h 6127108"/>
                <a:gd name="connsiteX31" fmla="*/ 2867402 w 6099169"/>
                <a:gd name="connsiteY31" fmla="*/ 6124353 h 6127108"/>
                <a:gd name="connsiteX32" fmla="*/ 38826 w 6099169"/>
                <a:gd name="connsiteY32" fmla="*/ 6124353 h 6127108"/>
                <a:gd name="connsiteX33" fmla="*/ 14060 w 6099169"/>
                <a:gd name="connsiteY33" fmla="*/ 6091597 h 6127108"/>
                <a:gd name="connsiteX34" fmla="*/ 0 w 6099169"/>
                <a:gd name="connsiteY34" fmla="*/ 6024170 h 6127108"/>
                <a:gd name="connsiteX35" fmla="*/ 349737 w 6099169"/>
                <a:gd name="connsiteY35" fmla="*/ 5732348 h 6127108"/>
                <a:gd name="connsiteX36" fmla="*/ 1457236 w 6099169"/>
                <a:gd name="connsiteY36" fmla="*/ 5090339 h 6127108"/>
                <a:gd name="connsiteX37" fmla="*/ 2768748 w 6099169"/>
                <a:gd name="connsiteY37" fmla="*/ 3514500 h 6127108"/>
                <a:gd name="connsiteX38" fmla="*/ 2768748 w 6099169"/>
                <a:gd name="connsiteY38" fmla="*/ 3339407 h 6127108"/>
                <a:gd name="connsiteX39" fmla="*/ 1544670 w 6099169"/>
                <a:gd name="connsiteY39" fmla="*/ 1238288 h 6127108"/>
                <a:gd name="connsiteX40" fmla="*/ 612039 w 6099169"/>
                <a:gd name="connsiteY40" fmla="*/ 450369 h 6127108"/>
                <a:gd name="connsiteX41" fmla="*/ 145724 w 6099169"/>
                <a:gd name="connsiteY41" fmla="*/ 129365 h 6127108"/>
                <a:gd name="connsiteX42" fmla="*/ 189896 w 6099169"/>
                <a:gd name="connsiteY42" fmla="*/ 31331 h 6127108"/>
                <a:gd name="connsiteX43" fmla="*/ 228775 w 6099169"/>
                <a:gd name="connsiteY43" fmla="*/ 0 h 6127108"/>
                <a:gd name="connsiteX0" fmla="*/ 228775 w 6099169"/>
                <a:gd name="connsiteY0" fmla="*/ 0 h 6127108"/>
                <a:gd name="connsiteX1" fmla="*/ 3674256 w 6099169"/>
                <a:gd name="connsiteY1" fmla="*/ 0 h 6127108"/>
                <a:gd name="connsiteX2" fmla="*/ 3679520 w 6099169"/>
                <a:gd name="connsiteY2" fmla="*/ 1693 h 6127108"/>
                <a:gd name="connsiteX3" fmla="*/ 3788812 w 6099169"/>
                <a:gd name="connsiteY3" fmla="*/ 158547 h 6127108"/>
                <a:gd name="connsiteX4" fmla="*/ 3526510 w 6099169"/>
                <a:gd name="connsiteY4" fmla="*/ 421187 h 6127108"/>
                <a:gd name="connsiteX5" fmla="*/ 3264208 w 6099169"/>
                <a:gd name="connsiteY5" fmla="*/ 683827 h 6127108"/>
                <a:gd name="connsiteX6" fmla="*/ 3992825 w 6099169"/>
                <a:gd name="connsiteY6" fmla="*/ 1967844 h 6127108"/>
                <a:gd name="connsiteX7" fmla="*/ 4109404 w 6099169"/>
                <a:gd name="connsiteY7" fmla="*/ 1967844 h 6127108"/>
                <a:gd name="connsiteX8" fmla="*/ 4838022 w 6099169"/>
                <a:gd name="connsiteY8" fmla="*/ 975649 h 6127108"/>
                <a:gd name="connsiteX9" fmla="*/ 4663154 w 6099169"/>
                <a:gd name="connsiteY9" fmla="*/ 450369 h 6127108"/>
                <a:gd name="connsiteX10" fmla="*/ 4196838 w 6099169"/>
                <a:gd name="connsiteY10" fmla="*/ 158547 h 6127108"/>
                <a:gd name="connsiteX11" fmla="*/ 4302488 w 6099169"/>
                <a:gd name="connsiteY11" fmla="*/ 12636 h 6127108"/>
                <a:gd name="connsiteX12" fmla="*/ 4332963 w 6099169"/>
                <a:gd name="connsiteY12" fmla="*/ 0 h 6127108"/>
                <a:gd name="connsiteX13" fmla="*/ 5483556 w 6099169"/>
                <a:gd name="connsiteY13" fmla="*/ 2124 h 6127108"/>
                <a:gd name="connsiteX14" fmla="*/ 5447937 w 6099169"/>
                <a:gd name="connsiteY14" fmla="*/ 1163481 h 6127108"/>
                <a:gd name="connsiteX15" fmla="*/ 4371706 w 6099169"/>
                <a:gd name="connsiteY15" fmla="*/ 2376394 h 6127108"/>
                <a:gd name="connsiteX16" fmla="*/ 4342562 w 6099169"/>
                <a:gd name="connsiteY16" fmla="*/ 2493123 h 6127108"/>
                <a:gd name="connsiteX17" fmla="*/ 5800858 w 6099169"/>
                <a:gd name="connsiteY17" fmla="*/ 4915246 h 6127108"/>
                <a:gd name="connsiteX18" fmla="*/ 6099169 w 6099169"/>
                <a:gd name="connsiteY18" fmla="*/ 5279142 h 6127108"/>
                <a:gd name="connsiteX19" fmla="*/ 6097067 w 6099169"/>
                <a:gd name="connsiteY19" fmla="*/ 6127108 h 6127108"/>
                <a:gd name="connsiteX20" fmla="*/ 3404617 w 6099169"/>
                <a:gd name="connsiteY20" fmla="*/ 6124353 h 6127108"/>
                <a:gd name="connsiteX21" fmla="*/ 3385511 w 6099169"/>
                <a:gd name="connsiteY21" fmla="*/ 6110919 h 6127108"/>
                <a:gd name="connsiteX22" fmla="*/ 3322497 w 6099169"/>
                <a:gd name="connsiteY22" fmla="*/ 5994988 h 6127108"/>
                <a:gd name="connsiteX23" fmla="*/ 3672234 w 6099169"/>
                <a:gd name="connsiteY23" fmla="*/ 5703166 h 6127108"/>
                <a:gd name="connsiteX24" fmla="*/ 3847102 w 6099169"/>
                <a:gd name="connsiteY24" fmla="*/ 5119522 h 6127108"/>
                <a:gd name="connsiteX25" fmla="*/ 3147629 w 6099169"/>
                <a:gd name="connsiteY25" fmla="*/ 3981416 h 6127108"/>
                <a:gd name="connsiteX26" fmla="*/ 3031050 w 6099169"/>
                <a:gd name="connsiteY26" fmla="*/ 3952233 h 6127108"/>
                <a:gd name="connsiteX27" fmla="*/ 2185853 w 6099169"/>
                <a:gd name="connsiteY27" fmla="*/ 5265433 h 6127108"/>
                <a:gd name="connsiteX28" fmla="*/ 2739603 w 6099169"/>
                <a:gd name="connsiteY28" fmla="*/ 5761530 h 6127108"/>
                <a:gd name="connsiteX29" fmla="*/ 2972761 w 6099169"/>
                <a:gd name="connsiteY29" fmla="*/ 5994988 h 6127108"/>
                <a:gd name="connsiteX30" fmla="*/ 2891304 w 6099169"/>
                <a:gd name="connsiteY30" fmla="*/ 6110919 h 6127108"/>
                <a:gd name="connsiteX31" fmla="*/ 2867402 w 6099169"/>
                <a:gd name="connsiteY31" fmla="*/ 6124353 h 6127108"/>
                <a:gd name="connsiteX32" fmla="*/ 38826 w 6099169"/>
                <a:gd name="connsiteY32" fmla="*/ 6124353 h 6127108"/>
                <a:gd name="connsiteX33" fmla="*/ 14060 w 6099169"/>
                <a:gd name="connsiteY33" fmla="*/ 6091597 h 6127108"/>
                <a:gd name="connsiteX34" fmla="*/ 0 w 6099169"/>
                <a:gd name="connsiteY34" fmla="*/ 6024170 h 6127108"/>
                <a:gd name="connsiteX35" fmla="*/ 349737 w 6099169"/>
                <a:gd name="connsiteY35" fmla="*/ 5732348 h 6127108"/>
                <a:gd name="connsiteX36" fmla="*/ 1457236 w 6099169"/>
                <a:gd name="connsiteY36" fmla="*/ 5090339 h 6127108"/>
                <a:gd name="connsiteX37" fmla="*/ 2768748 w 6099169"/>
                <a:gd name="connsiteY37" fmla="*/ 3514500 h 6127108"/>
                <a:gd name="connsiteX38" fmla="*/ 2768748 w 6099169"/>
                <a:gd name="connsiteY38" fmla="*/ 3339407 h 6127108"/>
                <a:gd name="connsiteX39" fmla="*/ 1544670 w 6099169"/>
                <a:gd name="connsiteY39" fmla="*/ 1238288 h 6127108"/>
                <a:gd name="connsiteX40" fmla="*/ 612039 w 6099169"/>
                <a:gd name="connsiteY40" fmla="*/ 450369 h 6127108"/>
                <a:gd name="connsiteX41" fmla="*/ 145724 w 6099169"/>
                <a:gd name="connsiteY41" fmla="*/ 129365 h 6127108"/>
                <a:gd name="connsiteX42" fmla="*/ 189896 w 6099169"/>
                <a:gd name="connsiteY42" fmla="*/ 31331 h 6127108"/>
                <a:gd name="connsiteX43" fmla="*/ 228775 w 6099169"/>
                <a:gd name="connsiteY43" fmla="*/ 0 h 6127108"/>
                <a:gd name="connsiteX0" fmla="*/ 228775 w 6099169"/>
                <a:gd name="connsiteY0" fmla="*/ 0 h 6127108"/>
                <a:gd name="connsiteX1" fmla="*/ 3674256 w 6099169"/>
                <a:gd name="connsiteY1" fmla="*/ 0 h 6127108"/>
                <a:gd name="connsiteX2" fmla="*/ 3679520 w 6099169"/>
                <a:gd name="connsiteY2" fmla="*/ 1693 h 6127108"/>
                <a:gd name="connsiteX3" fmla="*/ 3788812 w 6099169"/>
                <a:gd name="connsiteY3" fmla="*/ 158547 h 6127108"/>
                <a:gd name="connsiteX4" fmla="*/ 3526510 w 6099169"/>
                <a:gd name="connsiteY4" fmla="*/ 421187 h 6127108"/>
                <a:gd name="connsiteX5" fmla="*/ 3264208 w 6099169"/>
                <a:gd name="connsiteY5" fmla="*/ 683827 h 6127108"/>
                <a:gd name="connsiteX6" fmla="*/ 3992825 w 6099169"/>
                <a:gd name="connsiteY6" fmla="*/ 1967844 h 6127108"/>
                <a:gd name="connsiteX7" fmla="*/ 4109404 w 6099169"/>
                <a:gd name="connsiteY7" fmla="*/ 1967844 h 6127108"/>
                <a:gd name="connsiteX8" fmla="*/ 4838022 w 6099169"/>
                <a:gd name="connsiteY8" fmla="*/ 975649 h 6127108"/>
                <a:gd name="connsiteX9" fmla="*/ 4663154 w 6099169"/>
                <a:gd name="connsiteY9" fmla="*/ 450369 h 6127108"/>
                <a:gd name="connsiteX10" fmla="*/ 4196838 w 6099169"/>
                <a:gd name="connsiteY10" fmla="*/ 158547 h 6127108"/>
                <a:gd name="connsiteX11" fmla="*/ 4302488 w 6099169"/>
                <a:gd name="connsiteY11" fmla="*/ 12636 h 6127108"/>
                <a:gd name="connsiteX12" fmla="*/ 4332963 w 6099169"/>
                <a:gd name="connsiteY12" fmla="*/ 0 h 6127108"/>
                <a:gd name="connsiteX13" fmla="*/ 5483556 w 6099169"/>
                <a:gd name="connsiteY13" fmla="*/ 2124 h 6127108"/>
                <a:gd name="connsiteX14" fmla="*/ 5447937 w 6099169"/>
                <a:gd name="connsiteY14" fmla="*/ 1163481 h 6127108"/>
                <a:gd name="connsiteX15" fmla="*/ 4371706 w 6099169"/>
                <a:gd name="connsiteY15" fmla="*/ 2376394 h 6127108"/>
                <a:gd name="connsiteX16" fmla="*/ 4342562 w 6099169"/>
                <a:gd name="connsiteY16" fmla="*/ 2493123 h 6127108"/>
                <a:gd name="connsiteX17" fmla="*/ 5800858 w 6099169"/>
                <a:gd name="connsiteY17" fmla="*/ 4915246 h 6127108"/>
                <a:gd name="connsiteX18" fmla="*/ 6099169 w 6099169"/>
                <a:gd name="connsiteY18" fmla="*/ 5279142 h 6127108"/>
                <a:gd name="connsiteX19" fmla="*/ 6097067 w 6099169"/>
                <a:gd name="connsiteY19" fmla="*/ 6127108 h 6127108"/>
                <a:gd name="connsiteX20" fmla="*/ 3404617 w 6099169"/>
                <a:gd name="connsiteY20" fmla="*/ 6124353 h 6127108"/>
                <a:gd name="connsiteX21" fmla="*/ 3385511 w 6099169"/>
                <a:gd name="connsiteY21" fmla="*/ 6110919 h 6127108"/>
                <a:gd name="connsiteX22" fmla="*/ 3322497 w 6099169"/>
                <a:gd name="connsiteY22" fmla="*/ 5994988 h 6127108"/>
                <a:gd name="connsiteX23" fmla="*/ 3672234 w 6099169"/>
                <a:gd name="connsiteY23" fmla="*/ 5703166 h 6127108"/>
                <a:gd name="connsiteX24" fmla="*/ 3847102 w 6099169"/>
                <a:gd name="connsiteY24" fmla="*/ 5119522 h 6127108"/>
                <a:gd name="connsiteX25" fmla="*/ 3147629 w 6099169"/>
                <a:gd name="connsiteY25" fmla="*/ 3981416 h 6127108"/>
                <a:gd name="connsiteX26" fmla="*/ 3031050 w 6099169"/>
                <a:gd name="connsiteY26" fmla="*/ 3952233 h 6127108"/>
                <a:gd name="connsiteX27" fmla="*/ 2185853 w 6099169"/>
                <a:gd name="connsiteY27" fmla="*/ 5265433 h 6127108"/>
                <a:gd name="connsiteX28" fmla="*/ 2739603 w 6099169"/>
                <a:gd name="connsiteY28" fmla="*/ 5761530 h 6127108"/>
                <a:gd name="connsiteX29" fmla="*/ 2972761 w 6099169"/>
                <a:gd name="connsiteY29" fmla="*/ 5994988 h 6127108"/>
                <a:gd name="connsiteX30" fmla="*/ 2891304 w 6099169"/>
                <a:gd name="connsiteY30" fmla="*/ 6110919 h 6127108"/>
                <a:gd name="connsiteX31" fmla="*/ 2867402 w 6099169"/>
                <a:gd name="connsiteY31" fmla="*/ 6124353 h 6127108"/>
                <a:gd name="connsiteX32" fmla="*/ 38826 w 6099169"/>
                <a:gd name="connsiteY32" fmla="*/ 6124353 h 6127108"/>
                <a:gd name="connsiteX33" fmla="*/ 14060 w 6099169"/>
                <a:gd name="connsiteY33" fmla="*/ 6091597 h 6127108"/>
                <a:gd name="connsiteX34" fmla="*/ 0 w 6099169"/>
                <a:gd name="connsiteY34" fmla="*/ 6024170 h 6127108"/>
                <a:gd name="connsiteX35" fmla="*/ 349737 w 6099169"/>
                <a:gd name="connsiteY35" fmla="*/ 5732348 h 6127108"/>
                <a:gd name="connsiteX36" fmla="*/ 1457236 w 6099169"/>
                <a:gd name="connsiteY36" fmla="*/ 5090339 h 6127108"/>
                <a:gd name="connsiteX37" fmla="*/ 2768748 w 6099169"/>
                <a:gd name="connsiteY37" fmla="*/ 3514500 h 6127108"/>
                <a:gd name="connsiteX38" fmla="*/ 2768748 w 6099169"/>
                <a:gd name="connsiteY38" fmla="*/ 3339407 h 6127108"/>
                <a:gd name="connsiteX39" fmla="*/ 1544670 w 6099169"/>
                <a:gd name="connsiteY39" fmla="*/ 1238288 h 6127108"/>
                <a:gd name="connsiteX40" fmla="*/ 612039 w 6099169"/>
                <a:gd name="connsiteY40" fmla="*/ 450369 h 6127108"/>
                <a:gd name="connsiteX41" fmla="*/ 145724 w 6099169"/>
                <a:gd name="connsiteY41" fmla="*/ 129365 h 6127108"/>
                <a:gd name="connsiteX42" fmla="*/ 189896 w 6099169"/>
                <a:gd name="connsiteY42" fmla="*/ 31331 h 6127108"/>
                <a:gd name="connsiteX43" fmla="*/ 228775 w 6099169"/>
                <a:gd name="connsiteY43" fmla="*/ 0 h 6127108"/>
                <a:gd name="connsiteX0" fmla="*/ 228775 w 6099169"/>
                <a:gd name="connsiteY0" fmla="*/ 0 h 6127108"/>
                <a:gd name="connsiteX1" fmla="*/ 3674256 w 6099169"/>
                <a:gd name="connsiteY1" fmla="*/ 0 h 6127108"/>
                <a:gd name="connsiteX2" fmla="*/ 3679520 w 6099169"/>
                <a:gd name="connsiteY2" fmla="*/ 1693 h 6127108"/>
                <a:gd name="connsiteX3" fmla="*/ 3788812 w 6099169"/>
                <a:gd name="connsiteY3" fmla="*/ 158547 h 6127108"/>
                <a:gd name="connsiteX4" fmla="*/ 3526510 w 6099169"/>
                <a:gd name="connsiteY4" fmla="*/ 421187 h 6127108"/>
                <a:gd name="connsiteX5" fmla="*/ 3264208 w 6099169"/>
                <a:gd name="connsiteY5" fmla="*/ 683827 h 6127108"/>
                <a:gd name="connsiteX6" fmla="*/ 3992825 w 6099169"/>
                <a:gd name="connsiteY6" fmla="*/ 1967844 h 6127108"/>
                <a:gd name="connsiteX7" fmla="*/ 4109404 w 6099169"/>
                <a:gd name="connsiteY7" fmla="*/ 1967844 h 6127108"/>
                <a:gd name="connsiteX8" fmla="*/ 4838022 w 6099169"/>
                <a:gd name="connsiteY8" fmla="*/ 975649 h 6127108"/>
                <a:gd name="connsiteX9" fmla="*/ 4663154 w 6099169"/>
                <a:gd name="connsiteY9" fmla="*/ 450369 h 6127108"/>
                <a:gd name="connsiteX10" fmla="*/ 4196838 w 6099169"/>
                <a:gd name="connsiteY10" fmla="*/ 158547 h 6127108"/>
                <a:gd name="connsiteX11" fmla="*/ 4302488 w 6099169"/>
                <a:gd name="connsiteY11" fmla="*/ 12636 h 6127108"/>
                <a:gd name="connsiteX12" fmla="*/ 4332963 w 6099169"/>
                <a:gd name="connsiteY12" fmla="*/ 0 h 6127108"/>
                <a:gd name="connsiteX13" fmla="*/ 5436845 w 6099169"/>
                <a:gd name="connsiteY13" fmla="*/ 4247 h 6127108"/>
                <a:gd name="connsiteX14" fmla="*/ 5447937 w 6099169"/>
                <a:gd name="connsiteY14" fmla="*/ 1163481 h 6127108"/>
                <a:gd name="connsiteX15" fmla="*/ 4371706 w 6099169"/>
                <a:gd name="connsiteY15" fmla="*/ 2376394 h 6127108"/>
                <a:gd name="connsiteX16" fmla="*/ 4342562 w 6099169"/>
                <a:gd name="connsiteY16" fmla="*/ 2493123 h 6127108"/>
                <a:gd name="connsiteX17" fmla="*/ 5800858 w 6099169"/>
                <a:gd name="connsiteY17" fmla="*/ 4915246 h 6127108"/>
                <a:gd name="connsiteX18" fmla="*/ 6099169 w 6099169"/>
                <a:gd name="connsiteY18" fmla="*/ 5279142 h 6127108"/>
                <a:gd name="connsiteX19" fmla="*/ 6097067 w 6099169"/>
                <a:gd name="connsiteY19" fmla="*/ 6127108 h 6127108"/>
                <a:gd name="connsiteX20" fmla="*/ 3404617 w 6099169"/>
                <a:gd name="connsiteY20" fmla="*/ 6124353 h 6127108"/>
                <a:gd name="connsiteX21" fmla="*/ 3385511 w 6099169"/>
                <a:gd name="connsiteY21" fmla="*/ 6110919 h 6127108"/>
                <a:gd name="connsiteX22" fmla="*/ 3322497 w 6099169"/>
                <a:gd name="connsiteY22" fmla="*/ 5994988 h 6127108"/>
                <a:gd name="connsiteX23" fmla="*/ 3672234 w 6099169"/>
                <a:gd name="connsiteY23" fmla="*/ 5703166 h 6127108"/>
                <a:gd name="connsiteX24" fmla="*/ 3847102 w 6099169"/>
                <a:gd name="connsiteY24" fmla="*/ 5119522 h 6127108"/>
                <a:gd name="connsiteX25" fmla="*/ 3147629 w 6099169"/>
                <a:gd name="connsiteY25" fmla="*/ 3981416 h 6127108"/>
                <a:gd name="connsiteX26" fmla="*/ 3031050 w 6099169"/>
                <a:gd name="connsiteY26" fmla="*/ 3952233 h 6127108"/>
                <a:gd name="connsiteX27" fmla="*/ 2185853 w 6099169"/>
                <a:gd name="connsiteY27" fmla="*/ 5265433 h 6127108"/>
                <a:gd name="connsiteX28" fmla="*/ 2739603 w 6099169"/>
                <a:gd name="connsiteY28" fmla="*/ 5761530 h 6127108"/>
                <a:gd name="connsiteX29" fmla="*/ 2972761 w 6099169"/>
                <a:gd name="connsiteY29" fmla="*/ 5994988 h 6127108"/>
                <a:gd name="connsiteX30" fmla="*/ 2891304 w 6099169"/>
                <a:gd name="connsiteY30" fmla="*/ 6110919 h 6127108"/>
                <a:gd name="connsiteX31" fmla="*/ 2867402 w 6099169"/>
                <a:gd name="connsiteY31" fmla="*/ 6124353 h 6127108"/>
                <a:gd name="connsiteX32" fmla="*/ 38826 w 6099169"/>
                <a:gd name="connsiteY32" fmla="*/ 6124353 h 6127108"/>
                <a:gd name="connsiteX33" fmla="*/ 14060 w 6099169"/>
                <a:gd name="connsiteY33" fmla="*/ 6091597 h 6127108"/>
                <a:gd name="connsiteX34" fmla="*/ 0 w 6099169"/>
                <a:gd name="connsiteY34" fmla="*/ 6024170 h 6127108"/>
                <a:gd name="connsiteX35" fmla="*/ 349737 w 6099169"/>
                <a:gd name="connsiteY35" fmla="*/ 5732348 h 6127108"/>
                <a:gd name="connsiteX36" fmla="*/ 1457236 w 6099169"/>
                <a:gd name="connsiteY36" fmla="*/ 5090339 h 6127108"/>
                <a:gd name="connsiteX37" fmla="*/ 2768748 w 6099169"/>
                <a:gd name="connsiteY37" fmla="*/ 3514500 h 6127108"/>
                <a:gd name="connsiteX38" fmla="*/ 2768748 w 6099169"/>
                <a:gd name="connsiteY38" fmla="*/ 3339407 h 6127108"/>
                <a:gd name="connsiteX39" fmla="*/ 1544670 w 6099169"/>
                <a:gd name="connsiteY39" fmla="*/ 1238288 h 6127108"/>
                <a:gd name="connsiteX40" fmla="*/ 612039 w 6099169"/>
                <a:gd name="connsiteY40" fmla="*/ 450369 h 6127108"/>
                <a:gd name="connsiteX41" fmla="*/ 145724 w 6099169"/>
                <a:gd name="connsiteY41" fmla="*/ 129365 h 6127108"/>
                <a:gd name="connsiteX42" fmla="*/ 189896 w 6099169"/>
                <a:gd name="connsiteY42" fmla="*/ 31331 h 6127108"/>
                <a:gd name="connsiteX43" fmla="*/ 228775 w 6099169"/>
                <a:gd name="connsiteY43" fmla="*/ 0 h 6127108"/>
                <a:gd name="connsiteX0" fmla="*/ 228775 w 6099169"/>
                <a:gd name="connsiteY0" fmla="*/ 4246 h 6131354"/>
                <a:gd name="connsiteX1" fmla="*/ 3674256 w 6099169"/>
                <a:gd name="connsiteY1" fmla="*/ 4246 h 6131354"/>
                <a:gd name="connsiteX2" fmla="*/ 3679520 w 6099169"/>
                <a:gd name="connsiteY2" fmla="*/ 5939 h 6131354"/>
                <a:gd name="connsiteX3" fmla="*/ 3788812 w 6099169"/>
                <a:gd name="connsiteY3" fmla="*/ 162793 h 6131354"/>
                <a:gd name="connsiteX4" fmla="*/ 3526510 w 6099169"/>
                <a:gd name="connsiteY4" fmla="*/ 425433 h 6131354"/>
                <a:gd name="connsiteX5" fmla="*/ 3264208 w 6099169"/>
                <a:gd name="connsiteY5" fmla="*/ 688073 h 6131354"/>
                <a:gd name="connsiteX6" fmla="*/ 3992825 w 6099169"/>
                <a:gd name="connsiteY6" fmla="*/ 1972090 h 6131354"/>
                <a:gd name="connsiteX7" fmla="*/ 4109404 w 6099169"/>
                <a:gd name="connsiteY7" fmla="*/ 1972090 h 6131354"/>
                <a:gd name="connsiteX8" fmla="*/ 4838022 w 6099169"/>
                <a:gd name="connsiteY8" fmla="*/ 979895 h 6131354"/>
                <a:gd name="connsiteX9" fmla="*/ 4663154 w 6099169"/>
                <a:gd name="connsiteY9" fmla="*/ 454615 h 6131354"/>
                <a:gd name="connsiteX10" fmla="*/ 4196838 w 6099169"/>
                <a:gd name="connsiteY10" fmla="*/ 162793 h 6131354"/>
                <a:gd name="connsiteX11" fmla="*/ 4302488 w 6099169"/>
                <a:gd name="connsiteY11" fmla="*/ 16882 h 6131354"/>
                <a:gd name="connsiteX12" fmla="*/ 4332963 w 6099169"/>
                <a:gd name="connsiteY12" fmla="*/ 4246 h 6131354"/>
                <a:gd name="connsiteX13" fmla="*/ 5451708 w 6099169"/>
                <a:gd name="connsiteY13" fmla="*/ 0 h 6131354"/>
                <a:gd name="connsiteX14" fmla="*/ 5447937 w 6099169"/>
                <a:gd name="connsiteY14" fmla="*/ 1167727 h 6131354"/>
                <a:gd name="connsiteX15" fmla="*/ 4371706 w 6099169"/>
                <a:gd name="connsiteY15" fmla="*/ 2380640 h 6131354"/>
                <a:gd name="connsiteX16" fmla="*/ 4342562 w 6099169"/>
                <a:gd name="connsiteY16" fmla="*/ 2497369 h 6131354"/>
                <a:gd name="connsiteX17" fmla="*/ 5800858 w 6099169"/>
                <a:gd name="connsiteY17" fmla="*/ 4919492 h 6131354"/>
                <a:gd name="connsiteX18" fmla="*/ 6099169 w 6099169"/>
                <a:gd name="connsiteY18" fmla="*/ 5283388 h 6131354"/>
                <a:gd name="connsiteX19" fmla="*/ 6097067 w 6099169"/>
                <a:gd name="connsiteY19" fmla="*/ 6131354 h 6131354"/>
                <a:gd name="connsiteX20" fmla="*/ 3404617 w 6099169"/>
                <a:gd name="connsiteY20" fmla="*/ 6128599 h 6131354"/>
                <a:gd name="connsiteX21" fmla="*/ 3385511 w 6099169"/>
                <a:gd name="connsiteY21" fmla="*/ 6115165 h 6131354"/>
                <a:gd name="connsiteX22" fmla="*/ 3322497 w 6099169"/>
                <a:gd name="connsiteY22" fmla="*/ 5999234 h 6131354"/>
                <a:gd name="connsiteX23" fmla="*/ 3672234 w 6099169"/>
                <a:gd name="connsiteY23" fmla="*/ 5707412 h 6131354"/>
                <a:gd name="connsiteX24" fmla="*/ 3847102 w 6099169"/>
                <a:gd name="connsiteY24" fmla="*/ 5123768 h 6131354"/>
                <a:gd name="connsiteX25" fmla="*/ 3147629 w 6099169"/>
                <a:gd name="connsiteY25" fmla="*/ 3985662 h 6131354"/>
                <a:gd name="connsiteX26" fmla="*/ 3031050 w 6099169"/>
                <a:gd name="connsiteY26" fmla="*/ 3956479 h 6131354"/>
                <a:gd name="connsiteX27" fmla="*/ 2185853 w 6099169"/>
                <a:gd name="connsiteY27" fmla="*/ 5269679 h 6131354"/>
                <a:gd name="connsiteX28" fmla="*/ 2739603 w 6099169"/>
                <a:gd name="connsiteY28" fmla="*/ 5765776 h 6131354"/>
                <a:gd name="connsiteX29" fmla="*/ 2972761 w 6099169"/>
                <a:gd name="connsiteY29" fmla="*/ 5999234 h 6131354"/>
                <a:gd name="connsiteX30" fmla="*/ 2891304 w 6099169"/>
                <a:gd name="connsiteY30" fmla="*/ 6115165 h 6131354"/>
                <a:gd name="connsiteX31" fmla="*/ 2867402 w 6099169"/>
                <a:gd name="connsiteY31" fmla="*/ 6128599 h 6131354"/>
                <a:gd name="connsiteX32" fmla="*/ 38826 w 6099169"/>
                <a:gd name="connsiteY32" fmla="*/ 6128599 h 6131354"/>
                <a:gd name="connsiteX33" fmla="*/ 14060 w 6099169"/>
                <a:gd name="connsiteY33" fmla="*/ 6095843 h 6131354"/>
                <a:gd name="connsiteX34" fmla="*/ 0 w 6099169"/>
                <a:gd name="connsiteY34" fmla="*/ 6028416 h 6131354"/>
                <a:gd name="connsiteX35" fmla="*/ 349737 w 6099169"/>
                <a:gd name="connsiteY35" fmla="*/ 5736594 h 6131354"/>
                <a:gd name="connsiteX36" fmla="*/ 1457236 w 6099169"/>
                <a:gd name="connsiteY36" fmla="*/ 5094585 h 6131354"/>
                <a:gd name="connsiteX37" fmla="*/ 2768748 w 6099169"/>
                <a:gd name="connsiteY37" fmla="*/ 3518746 h 6131354"/>
                <a:gd name="connsiteX38" fmla="*/ 2768748 w 6099169"/>
                <a:gd name="connsiteY38" fmla="*/ 3343653 h 6131354"/>
                <a:gd name="connsiteX39" fmla="*/ 1544670 w 6099169"/>
                <a:gd name="connsiteY39" fmla="*/ 1242534 h 6131354"/>
                <a:gd name="connsiteX40" fmla="*/ 612039 w 6099169"/>
                <a:gd name="connsiteY40" fmla="*/ 454615 h 6131354"/>
                <a:gd name="connsiteX41" fmla="*/ 145724 w 6099169"/>
                <a:gd name="connsiteY41" fmla="*/ 133611 h 6131354"/>
                <a:gd name="connsiteX42" fmla="*/ 189896 w 6099169"/>
                <a:gd name="connsiteY42" fmla="*/ 35577 h 6131354"/>
                <a:gd name="connsiteX43" fmla="*/ 228775 w 6099169"/>
                <a:gd name="connsiteY43" fmla="*/ 4246 h 6131354"/>
                <a:gd name="connsiteX0" fmla="*/ 228775 w 6099169"/>
                <a:gd name="connsiteY0" fmla="*/ 4246 h 6131354"/>
                <a:gd name="connsiteX1" fmla="*/ 3674256 w 6099169"/>
                <a:gd name="connsiteY1" fmla="*/ 4246 h 6131354"/>
                <a:gd name="connsiteX2" fmla="*/ 3679520 w 6099169"/>
                <a:gd name="connsiteY2" fmla="*/ 5939 h 6131354"/>
                <a:gd name="connsiteX3" fmla="*/ 3788812 w 6099169"/>
                <a:gd name="connsiteY3" fmla="*/ 162793 h 6131354"/>
                <a:gd name="connsiteX4" fmla="*/ 3526510 w 6099169"/>
                <a:gd name="connsiteY4" fmla="*/ 425433 h 6131354"/>
                <a:gd name="connsiteX5" fmla="*/ 3264208 w 6099169"/>
                <a:gd name="connsiteY5" fmla="*/ 688073 h 6131354"/>
                <a:gd name="connsiteX6" fmla="*/ 3992825 w 6099169"/>
                <a:gd name="connsiteY6" fmla="*/ 1972090 h 6131354"/>
                <a:gd name="connsiteX7" fmla="*/ 4109404 w 6099169"/>
                <a:gd name="connsiteY7" fmla="*/ 1972090 h 6131354"/>
                <a:gd name="connsiteX8" fmla="*/ 4838022 w 6099169"/>
                <a:gd name="connsiteY8" fmla="*/ 979895 h 6131354"/>
                <a:gd name="connsiteX9" fmla="*/ 4663154 w 6099169"/>
                <a:gd name="connsiteY9" fmla="*/ 454615 h 6131354"/>
                <a:gd name="connsiteX10" fmla="*/ 4196838 w 6099169"/>
                <a:gd name="connsiteY10" fmla="*/ 162793 h 6131354"/>
                <a:gd name="connsiteX11" fmla="*/ 4302488 w 6099169"/>
                <a:gd name="connsiteY11" fmla="*/ 16882 h 6131354"/>
                <a:gd name="connsiteX12" fmla="*/ 4332963 w 6099169"/>
                <a:gd name="connsiteY12" fmla="*/ 4246 h 6131354"/>
                <a:gd name="connsiteX13" fmla="*/ 5451708 w 6099169"/>
                <a:gd name="connsiteY13" fmla="*/ 0 h 6131354"/>
                <a:gd name="connsiteX14" fmla="*/ 5447937 w 6099169"/>
                <a:gd name="connsiteY14" fmla="*/ 1167727 h 6131354"/>
                <a:gd name="connsiteX15" fmla="*/ 4371706 w 6099169"/>
                <a:gd name="connsiteY15" fmla="*/ 2380640 h 6131354"/>
                <a:gd name="connsiteX16" fmla="*/ 4342562 w 6099169"/>
                <a:gd name="connsiteY16" fmla="*/ 2497369 h 6131354"/>
                <a:gd name="connsiteX17" fmla="*/ 5800858 w 6099169"/>
                <a:gd name="connsiteY17" fmla="*/ 4919492 h 6131354"/>
                <a:gd name="connsiteX18" fmla="*/ 6099169 w 6099169"/>
                <a:gd name="connsiteY18" fmla="*/ 5283388 h 6131354"/>
                <a:gd name="connsiteX19" fmla="*/ 6097067 w 6099169"/>
                <a:gd name="connsiteY19" fmla="*/ 6131354 h 6131354"/>
                <a:gd name="connsiteX20" fmla="*/ 3404617 w 6099169"/>
                <a:gd name="connsiteY20" fmla="*/ 6128599 h 6131354"/>
                <a:gd name="connsiteX21" fmla="*/ 3385511 w 6099169"/>
                <a:gd name="connsiteY21" fmla="*/ 6115165 h 6131354"/>
                <a:gd name="connsiteX22" fmla="*/ 3322497 w 6099169"/>
                <a:gd name="connsiteY22" fmla="*/ 5999234 h 6131354"/>
                <a:gd name="connsiteX23" fmla="*/ 3672234 w 6099169"/>
                <a:gd name="connsiteY23" fmla="*/ 5707412 h 6131354"/>
                <a:gd name="connsiteX24" fmla="*/ 3847102 w 6099169"/>
                <a:gd name="connsiteY24" fmla="*/ 5123768 h 6131354"/>
                <a:gd name="connsiteX25" fmla="*/ 3147629 w 6099169"/>
                <a:gd name="connsiteY25" fmla="*/ 3985662 h 6131354"/>
                <a:gd name="connsiteX26" fmla="*/ 3031050 w 6099169"/>
                <a:gd name="connsiteY26" fmla="*/ 3956479 h 6131354"/>
                <a:gd name="connsiteX27" fmla="*/ 2185853 w 6099169"/>
                <a:gd name="connsiteY27" fmla="*/ 5269679 h 6131354"/>
                <a:gd name="connsiteX28" fmla="*/ 2739603 w 6099169"/>
                <a:gd name="connsiteY28" fmla="*/ 5765776 h 6131354"/>
                <a:gd name="connsiteX29" fmla="*/ 2972761 w 6099169"/>
                <a:gd name="connsiteY29" fmla="*/ 5999234 h 6131354"/>
                <a:gd name="connsiteX30" fmla="*/ 2891304 w 6099169"/>
                <a:gd name="connsiteY30" fmla="*/ 6115165 h 6131354"/>
                <a:gd name="connsiteX31" fmla="*/ 2867402 w 6099169"/>
                <a:gd name="connsiteY31" fmla="*/ 6128599 h 6131354"/>
                <a:gd name="connsiteX32" fmla="*/ 38826 w 6099169"/>
                <a:gd name="connsiteY32" fmla="*/ 6128599 h 6131354"/>
                <a:gd name="connsiteX33" fmla="*/ 14060 w 6099169"/>
                <a:gd name="connsiteY33" fmla="*/ 6095843 h 6131354"/>
                <a:gd name="connsiteX34" fmla="*/ 0 w 6099169"/>
                <a:gd name="connsiteY34" fmla="*/ 6028416 h 6131354"/>
                <a:gd name="connsiteX35" fmla="*/ 349737 w 6099169"/>
                <a:gd name="connsiteY35" fmla="*/ 5736594 h 6131354"/>
                <a:gd name="connsiteX36" fmla="*/ 1457236 w 6099169"/>
                <a:gd name="connsiteY36" fmla="*/ 5094585 h 6131354"/>
                <a:gd name="connsiteX37" fmla="*/ 2768748 w 6099169"/>
                <a:gd name="connsiteY37" fmla="*/ 3518746 h 6131354"/>
                <a:gd name="connsiteX38" fmla="*/ 2768748 w 6099169"/>
                <a:gd name="connsiteY38" fmla="*/ 3343653 h 6131354"/>
                <a:gd name="connsiteX39" fmla="*/ 1544670 w 6099169"/>
                <a:gd name="connsiteY39" fmla="*/ 1242534 h 6131354"/>
                <a:gd name="connsiteX40" fmla="*/ 612039 w 6099169"/>
                <a:gd name="connsiteY40" fmla="*/ 454615 h 6131354"/>
                <a:gd name="connsiteX41" fmla="*/ 145724 w 6099169"/>
                <a:gd name="connsiteY41" fmla="*/ 133611 h 6131354"/>
                <a:gd name="connsiteX42" fmla="*/ 189896 w 6099169"/>
                <a:gd name="connsiteY42" fmla="*/ 35577 h 6131354"/>
                <a:gd name="connsiteX43" fmla="*/ 228775 w 6099169"/>
                <a:gd name="connsiteY43" fmla="*/ 4246 h 6131354"/>
                <a:gd name="connsiteX0" fmla="*/ 228775 w 6099169"/>
                <a:gd name="connsiteY0" fmla="*/ 4246 h 6131354"/>
                <a:gd name="connsiteX1" fmla="*/ 3674256 w 6099169"/>
                <a:gd name="connsiteY1" fmla="*/ 4246 h 6131354"/>
                <a:gd name="connsiteX2" fmla="*/ 3679520 w 6099169"/>
                <a:gd name="connsiteY2" fmla="*/ 5939 h 6131354"/>
                <a:gd name="connsiteX3" fmla="*/ 3788812 w 6099169"/>
                <a:gd name="connsiteY3" fmla="*/ 162793 h 6131354"/>
                <a:gd name="connsiteX4" fmla="*/ 3526510 w 6099169"/>
                <a:gd name="connsiteY4" fmla="*/ 425433 h 6131354"/>
                <a:gd name="connsiteX5" fmla="*/ 3264208 w 6099169"/>
                <a:gd name="connsiteY5" fmla="*/ 688073 h 6131354"/>
                <a:gd name="connsiteX6" fmla="*/ 3992825 w 6099169"/>
                <a:gd name="connsiteY6" fmla="*/ 1972090 h 6131354"/>
                <a:gd name="connsiteX7" fmla="*/ 4109404 w 6099169"/>
                <a:gd name="connsiteY7" fmla="*/ 1972090 h 6131354"/>
                <a:gd name="connsiteX8" fmla="*/ 4838022 w 6099169"/>
                <a:gd name="connsiteY8" fmla="*/ 979895 h 6131354"/>
                <a:gd name="connsiteX9" fmla="*/ 4663154 w 6099169"/>
                <a:gd name="connsiteY9" fmla="*/ 454615 h 6131354"/>
                <a:gd name="connsiteX10" fmla="*/ 4196838 w 6099169"/>
                <a:gd name="connsiteY10" fmla="*/ 162793 h 6131354"/>
                <a:gd name="connsiteX11" fmla="*/ 4302488 w 6099169"/>
                <a:gd name="connsiteY11" fmla="*/ 16882 h 6131354"/>
                <a:gd name="connsiteX12" fmla="*/ 4332963 w 6099169"/>
                <a:gd name="connsiteY12" fmla="*/ 4246 h 6131354"/>
                <a:gd name="connsiteX13" fmla="*/ 5430475 w 6099169"/>
                <a:gd name="connsiteY13" fmla="*/ 0 h 6131354"/>
                <a:gd name="connsiteX14" fmla="*/ 5447937 w 6099169"/>
                <a:gd name="connsiteY14" fmla="*/ 1167727 h 6131354"/>
                <a:gd name="connsiteX15" fmla="*/ 4371706 w 6099169"/>
                <a:gd name="connsiteY15" fmla="*/ 2380640 h 6131354"/>
                <a:gd name="connsiteX16" fmla="*/ 4342562 w 6099169"/>
                <a:gd name="connsiteY16" fmla="*/ 2497369 h 6131354"/>
                <a:gd name="connsiteX17" fmla="*/ 5800858 w 6099169"/>
                <a:gd name="connsiteY17" fmla="*/ 4919492 h 6131354"/>
                <a:gd name="connsiteX18" fmla="*/ 6099169 w 6099169"/>
                <a:gd name="connsiteY18" fmla="*/ 5283388 h 6131354"/>
                <a:gd name="connsiteX19" fmla="*/ 6097067 w 6099169"/>
                <a:gd name="connsiteY19" fmla="*/ 6131354 h 6131354"/>
                <a:gd name="connsiteX20" fmla="*/ 3404617 w 6099169"/>
                <a:gd name="connsiteY20" fmla="*/ 6128599 h 6131354"/>
                <a:gd name="connsiteX21" fmla="*/ 3385511 w 6099169"/>
                <a:gd name="connsiteY21" fmla="*/ 6115165 h 6131354"/>
                <a:gd name="connsiteX22" fmla="*/ 3322497 w 6099169"/>
                <a:gd name="connsiteY22" fmla="*/ 5999234 h 6131354"/>
                <a:gd name="connsiteX23" fmla="*/ 3672234 w 6099169"/>
                <a:gd name="connsiteY23" fmla="*/ 5707412 h 6131354"/>
                <a:gd name="connsiteX24" fmla="*/ 3847102 w 6099169"/>
                <a:gd name="connsiteY24" fmla="*/ 5123768 h 6131354"/>
                <a:gd name="connsiteX25" fmla="*/ 3147629 w 6099169"/>
                <a:gd name="connsiteY25" fmla="*/ 3985662 h 6131354"/>
                <a:gd name="connsiteX26" fmla="*/ 3031050 w 6099169"/>
                <a:gd name="connsiteY26" fmla="*/ 3956479 h 6131354"/>
                <a:gd name="connsiteX27" fmla="*/ 2185853 w 6099169"/>
                <a:gd name="connsiteY27" fmla="*/ 5269679 h 6131354"/>
                <a:gd name="connsiteX28" fmla="*/ 2739603 w 6099169"/>
                <a:gd name="connsiteY28" fmla="*/ 5765776 h 6131354"/>
                <a:gd name="connsiteX29" fmla="*/ 2972761 w 6099169"/>
                <a:gd name="connsiteY29" fmla="*/ 5999234 h 6131354"/>
                <a:gd name="connsiteX30" fmla="*/ 2891304 w 6099169"/>
                <a:gd name="connsiteY30" fmla="*/ 6115165 h 6131354"/>
                <a:gd name="connsiteX31" fmla="*/ 2867402 w 6099169"/>
                <a:gd name="connsiteY31" fmla="*/ 6128599 h 6131354"/>
                <a:gd name="connsiteX32" fmla="*/ 38826 w 6099169"/>
                <a:gd name="connsiteY32" fmla="*/ 6128599 h 6131354"/>
                <a:gd name="connsiteX33" fmla="*/ 14060 w 6099169"/>
                <a:gd name="connsiteY33" fmla="*/ 6095843 h 6131354"/>
                <a:gd name="connsiteX34" fmla="*/ 0 w 6099169"/>
                <a:gd name="connsiteY34" fmla="*/ 6028416 h 6131354"/>
                <a:gd name="connsiteX35" fmla="*/ 349737 w 6099169"/>
                <a:gd name="connsiteY35" fmla="*/ 5736594 h 6131354"/>
                <a:gd name="connsiteX36" fmla="*/ 1457236 w 6099169"/>
                <a:gd name="connsiteY36" fmla="*/ 5094585 h 6131354"/>
                <a:gd name="connsiteX37" fmla="*/ 2768748 w 6099169"/>
                <a:gd name="connsiteY37" fmla="*/ 3518746 h 6131354"/>
                <a:gd name="connsiteX38" fmla="*/ 2768748 w 6099169"/>
                <a:gd name="connsiteY38" fmla="*/ 3343653 h 6131354"/>
                <a:gd name="connsiteX39" fmla="*/ 1544670 w 6099169"/>
                <a:gd name="connsiteY39" fmla="*/ 1242534 h 6131354"/>
                <a:gd name="connsiteX40" fmla="*/ 612039 w 6099169"/>
                <a:gd name="connsiteY40" fmla="*/ 454615 h 6131354"/>
                <a:gd name="connsiteX41" fmla="*/ 145724 w 6099169"/>
                <a:gd name="connsiteY41" fmla="*/ 133611 h 6131354"/>
                <a:gd name="connsiteX42" fmla="*/ 189896 w 6099169"/>
                <a:gd name="connsiteY42" fmla="*/ 35577 h 6131354"/>
                <a:gd name="connsiteX43" fmla="*/ 228775 w 6099169"/>
                <a:gd name="connsiteY43" fmla="*/ 4246 h 6131354"/>
                <a:gd name="connsiteX0" fmla="*/ 228775 w 6099169"/>
                <a:gd name="connsiteY0" fmla="*/ 0 h 6127108"/>
                <a:gd name="connsiteX1" fmla="*/ 3674256 w 6099169"/>
                <a:gd name="connsiteY1" fmla="*/ 0 h 6127108"/>
                <a:gd name="connsiteX2" fmla="*/ 3679520 w 6099169"/>
                <a:gd name="connsiteY2" fmla="*/ 1693 h 6127108"/>
                <a:gd name="connsiteX3" fmla="*/ 3788812 w 6099169"/>
                <a:gd name="connsiteY3" fmla="*/ 158547 h 6127108"/>
                <a:gd name="connsiteX4" fmla="*/ 3526510 w 6099169"/>
                <a:gd name="connsiteY4" fmla="*/ 421187 h 6127108"/>
                <a:gd name="connsiteX5" fmla="*/ 3264208 w 6099169"/>
                <a:gd name="connsiteY5" fmla="*/ 683827 h 6127108"/>
                <a:gd name="connsiteX6" fmla="*/ 3992825 w 6099169"/>
                <a:gd name="connsiteY6" fmla="*/ 1967844 h 6127108"/>
                <a:gd name="connsiteX7" fmla="*/ 4109404 w 6099169"/>
                <a:gd name="connsiteY7" fmla="*/ 1967844 h 6127108"/>
                <a:gd name="connsiteX8" fmla="*/ 4838022 w 6099169"/>
                <a:gd name="connsiteY8" fmla="*/ 975649 h 6127108"/>
                <a:gd name="connsiteX9" fmla="*/ 4663154 w 6099169"/>
                <a:gd name="connsiteY9" fmla="*/ 450369 h 6127108"/>
                <a:gd name="connsiteX10" fmla="*/ 4196838 w 6099169"/>
                <a:gd name="connsiteY10" fmla="*/ 158547 h 6127108"/>
                <a:gd name="connsiteX11" fmla="*/ 4302488 w 6099169"/>
                <a:gd name="connsiteY11" fmla="*/ 12636 h 6127108"/>
                <a:gd name="connsiteX12" fmla="*/ 4332963 w 6099169"/>
                <a:gd name="connsiteY12" fmla="*/ 0 h 6127108"/>
                <a:gd name="connsiteX13" fmla="*/ 5445337 w 6099169"/>
                <a:gd name="connsiteY13" fmla="*/ 1 h 6127108"/>
                <a:gd name="connsiteX14" fmla="*/ 5447937 w 6099169"/>
                <a:gd name="connsiteY14" fmla="*/ 1163481 h 6127108"/>
                <a:gd name="connsiteX15" fmla="*/ 4371706 w 6099169"/>
                <a:gd name="connsiteY15" fmla="*/ 2376394 h 6127108"/>
                <a:gd name="connsiteX16" fmla="*/ 4342562 w 6099169"/>
                <a:gd name="connsiteY16" fmla="*/ 2493123 h 6127108"/>
                <a:gd name="connsiteX17" fmla="*/ 5800858 w 6099169"/>
                <a:gd name="connsiteY17" fmla="*/ 4915246 h 6127108"/>
                <a:gd name="connsiteX18" fmla="*/ 6099169 w 6099169"/>
                <a:gd name="connsiteY18" fmla="*/ 5279142 h 6127108"/>
                <a:gd name="connsiteX19" fmla="*/ 6097067 w 6099169"/>
                <a:gd name="connsiteY19" fmla="*/ 6127108 h 6127108"/>
                <a:gd name="connsiteX20" fmla="*/ 3404617 w 6099169"/>
                <a:gd name="connsiteY20" fmla="*/ 6124353 h 6127108"/>
                <a:gd name="connsiteX21" fmla="*/ 3385511 w 6099169"/>
                <a:gd name="connsiteY21" fmla="*/ 6110919 h 6127108"/>
                <a:gd name="connsiteX22" fmla="*/ 3322497 w 6099169"/>
                <a:gd name="connsiteY22" fmla="*/ 5994988 h 6127108"/>
                <a:gd name="connsiteX23" fmla="*/ 3672234 w 6099169"/>
                <a:gd name="connsiteY23" fmla="*/ 5703166 h 6127108"/>
                <a:gd name="connsiteX24" fmla="*/ 3847102 w 6099169"/>
                <a:gd name="connsiteY24" fmla="*/ 5119522 h 6127108"/>
                <a:gd name="connsiteX25" fmla="*/ 3147629 w 6099169"/>
                <a:gd name="connsiteY25" fmla="*/ 3981416 h 6127108"/>
                <a:gd name="connsiteX26" fmla="*/ 3031050 w 6099169"/>
                <a:gd name="connsiteY26" fmla="*/ 3952233 h 6127108"/>
                <a:gd name="connsiteX27" fmla="*/ 2185853 w 6099169"/>
                <a:gd name="connsiteY27" fmla="*/ 5265433 h 6127108"/>
                <a:gd name="connsiteX28" fmla="*/ 2739603 w 6099169"/>
                <a:gd name="connsiteY28" fmla="*/ 5761530 h 6127108"/>
                <a:gd name="connsiteX29" fmla="*/ 2972761 w 6099169"/>
                <a:gd name="connsiteY29" fmla="*/ 5994988 h 6127108"/>
                <a:gd name="connsiteX30" fmla="*/ 2891304 w 6099169"/>
                <a:gd name="connsiteY30" fmla="*/ 6110919 h 6127108"/>
                <a:gd name="connsiteX31" fmla="*/ 2867402 w 6099169"/>
                <a:gd name="connsiteY31" fmla="*/ 6124353 h 6127108"/>
                <a:gd name="connsiteX32" fmla="*/ 38826 w 6099169"/>
                <a:gd name="connsiteY32" fmla="*/ 6124353 h 6127108"/>
                <a:gd name="connsiteX33" fmla="*/ 14060 w 6099169"/>
                <a:gd name="connsiteY33" fmla="*/ 6091597 h 6127108"/>
                <a:gd name="connsiteX34" fmla="*/ 0 w 6099169"/>
                <a:gd name="connsiteY34" fmla="*/ 6024170 h 6127108"/>
                <a:gd name="connsiteX35" fmla="*/ 349737 w 6099169"/>
                <a:gd name="connsiteY35" fmla="*/ 5732348 h 6127108"/>
                <a:gd name="connsiteX36" fmla="*/ 1457236 w 6099169"/>
                <a:gd name="connsiteY36" fmla="*/ 5090339 h 6127108"/>
                <a:gd name="connsiteX37" fmla="*/ 2768748 w 6099169"/>
                <a:gd name="connsiteY37" fmla="*/ 3514500 h 6127108"/>
                <a:gd name="connsiteX38" fmla="*/ 2768748 w 6099169"/>
                <a:gd name="connsiteY38" fmla="*/ 3339407 h 6127108"/>
                <a:gd name="connsiteX39" fmla="*/ 1544670 w 6099169"/>
                <a:gd name="connsiteY39" fmla="*/ 1238288 h 6127108"/>
                <a:gd name="connsiteX40" fmla="*/ 612039 w 6099169"/>
                <a:gd name="connsiteY40" fmla="*/ 450369 h 6127108"/>
                <a:gd name="connsiteX41" fmla="*/ 145724 w 6099169"/>
                <a:gd name="connsiteY41" fmla="*/ 129365 h 6127108"/>
                <a:gd name="connsiteX42" fmla="*/ 189896 w 6099169"/>
                <a:gd name="connsiteY42" fmla="*/ 31331 h 6127108"/>
                <a:gd name="connsiteX43" fmla="*/ 228775 w 6099169"/>
                <a:gd name="connsiteY43" fmla="*/ 0 h 6127108"/>
                <a:gd name="connsiteX0" fmla="*/ 228775 w 6099169"/>
                <a:gd name="connsiteY0" fmla="*/ 0 h 6127108"/>
                <a:gd name="connsiteX1" fmla="*/ 3674256 w 6099169"/>
                <a:gd name="connsiteY1" fmla="*/ 0 h 6127108"/>
                <a:gd name="connsiteX2" fmla="*/ 3679520 w 6099169"/>
                <a:gd name="connsiteY2" fmla="*/ 1693 h 6127108"/>
                <a:gd name="connsiteX3" fmla="*/ 3788812 w 6099169"/>
                <a:gd name="connsiteY3" fmla="*/ 158547 h 6127108"/>
                <a:gd name="connsiteX4" fmla="*/ 3526510 w 6099169"/>
                <a:gd name="connsiteY4" fmla="*/ 421187 h 6127108"/>
                <a:gd name="connsiteX5" fmla="*/ 3264208 w 6099169"/>
                <a:gd name="connsiteY5" fmla="*/ 683827 h 6127108"/>
                <a:gd name="connsiteX6" fmla="*/ 3992825 w 6099169"/>
                <a:gd name="connsiteY6" fmla="*/ 1967844 h 6127108"/>
                <a:gd name="connsiteX7" fmla="*/ 4109404 w 6099169"/>
                <a:gd name="connsiteY7" fmla="*/ 1967844 h 6127108"/>
                <a:gd name="connsiteX8" fmla="*/ 4838022 w 6099169"/>
                <a:gd name="connsiteY8" fmla="*/ 975649 h 6127108"/>
                <a:gd name="connsiteX9" fmla="*/ 4663154 w 6099169"/>
                <a:gd name="connsiteY9" fmla="*/ 450369 h 6127108"/>
                <a:gd name="connsiteX10" fmla="*/ 4196838 w 6099169"/>
                <a:gd name="connsiteY10" fmla="*/ 158547 h 6127108"/>
                <a:gd name="connsiteX11" fmla="*/ 4302488 w 6099169"/>
                <a:gd name="connsiteY11" fmla="*/ 12636 h 6127108"/>
                <a:gd name="connsiteX12" fmla="*/ 4332963 w 6099169"/>
                <a:gd name="connsiteY12" fmla="*/ 0 h 6127108"/>
                <a:gd name="connsiteX13" fmla="*/ 5445337 w 6099169"/>
                <a:gd name="connsiteY13" fmla="*/ 1 h 6127108"/>
                <a:gd name="connsiteX14" fmla="*/ 5447937 w 6099169"/>
                <a:gd name="connsiteY14" fmla="*/ 1163481 h 6127108"/>
                <a:gd name="connsiteX15" fmla="*/ 4371706 w 6099169"/>
                <a:gd name="connsiteY15" fmla="*/ 2376394 h 6127108"/>
                <a:gd name="connsiteX16" fmla="*/ 4342562 w 6099169"/>
                <a:gd name="connsiteY16" fmla="*/ 2493123 h 6127108"/>
                <a:gd name="connsiteX17" fmla="*/ 5800858 w 6099169"/>
                <a:gd name="connsiteY17" fmla="*/ 4915246 h 6127108"/>
                <a:gd name="connsiteX18" fmla="*/ 6099169 w 6099169"/>
                <a:gd name="connsiteY18" fmla="*/ 5279142 h 6127108"/>
                <a:gd name="connsiteX19" fmla="*/ 6097067 w 6099169"/>
                <a:gd name="connsiteY19" fmla="*/ 6127108 h 6127108"/>
                <a:gd name="connsiteX20" fmla="*/ 3404617 w 6099169"/>
                <a:gd name="connsiteY20" fmla="*/ 6124353 h 6127108"/>
                <a:gd name="connsiteX21" fmla="*/ 3385511 w 6099169"/>
                <a:gd name="connsiteY21" fmla="*/ 6110919 h 6127108"/>
                <a:gd name="connsiteX22" fmla="*/ 3322497 w 6099169"/>
                <a:gd name="connsiteY22" fmla="*/ 5994988 h 6127108"/>
                <a:gd name="connsiteX23" fmla="*/ 3672234 w 6099169"/>
                <a:gd name="connsiteY23" fmla="*/ 5703166 h 6127108"/>
                <a:gd name="connsiteX24" fmla="*/ 3847102 w 6099169"/>
                <a:gd name="connsiteY24" fmla="*/ 5119522 h 6127108"/>
                <a:gd name="connsiteX25" fmla="*/ 3147629 w 6099169"/>
                <a:gd name="connsiteY25" fmla="*/ 3981416 h 6127108"/>
                <a:gd name="connsiteX26" fmla="*/ 3031050 w 6099169"/>
                <a:gd name="connsiteY26" fmla="*/ 3952233 h 6127108"/>
                <a:gd name="connsiteX27" fmla="*/ 2185853 w 6099169"/>
                <a:gd name="connsiteY27" fmla="*/ 5265433 h 6127108"/>
                <a:gd name="connsiteX28" fmla="*/ 2739603 w 6099169"/>
                <a:gd name="connsiteY28" fmla="*/ 5761530 h 6127108"/>
                <a:gd name="connsiteX29" fmla="*/ 2972761 w 6099169"/>
                <a:gd name="connsiteY29" fmla="*/ 5994988 h 6127108"/>
                <a:gd name="connsiteX30" fmla="*/ 2891304 w 6099169"/>
                <a:gd name="connsiteY30" fmla="*/ 6110919 h 6127108"/>
                <a:gd name="connsiteX31" fmla="*/ 2867402 w 6099169"/>
                <a:gd name="connsiteY31" fmla="*/ 6124353 h 6127108"/>
                <a:gd name="connsiteX32" fmla="*/ 38826 w 6099169"/>
                <a:gd name="connsiteY32" fmla="*/ 6124353 h 6127108"/>
                <a:gd name="connsiteX33" fmla="*/ 14060 w 6099169"/>
                <a:gd name="connsiteY33" fmla="*/ 6091597 h 6127108"/>
                <a:gd name="connsiteX34" fmla="*/ 0 w 6099169"/>
                <a:gd name="connsiteY34" fmla="*/ 6024170 h 6127108"/>
                <a:gd name="connsiteX35" fmla="*/ 349737 w 6099169"/>
                <a:gd name="connsiteY35" fmla="*/ 5732348 h 6127108"/>
                <a:gd name="connsiteX36" fmla="*/ 1457236 w 6099169"/>
                <a:gd name="connsiteY36" fmla="*/ 5090339 h 6127108"/>
                <a:gd name="connsiteX37" fmla="*/ 2768748 w 6099169"/>
                <a:gd name="connsiteY37" fmla="*/ 3514500 h 6127108"/>
                <a:gd name="connsiteX38" fmla="*/ 2768748 w 6099169"/>
                <a:gd name="connsiteY38" fmla="*/ 3339407 h 6127108"/>
                <a:gd name="connsiteX39" fmla="*/ 1544670 w 6099169"/>
                <a:gd name="connsiteY39" fmla="*/ 1238288 h 6127108"/>
                <a:gd name="connsiteX40" fmla="*/ 612039 w 6099169"/>
                <a:gd name="connsiteY40" fmla="*/ 450369 h 6127108"/>
                <a:gd name="connsiteX41" fmla="*/ 145724 w 6099169"/>
                <a:gd name="connsiteY41" fmla="*/ 129365 h 6127108"/>
                <a:gd name="connsiteX42" fmla="*/ 189896 w 6099169"/>
                <a:gd name="connsiteY42" fmla="*/ 31331 h 6127108"/>
                <a:gd name="connsiteX43" fmla="*/ 228775 w 6099169"/>
                <a:gd name="connsiteY43" fmla="*/ 0 h 6127108"/>
                <a:gd name="connsiteX0" fmla="*/ 228775 w 6264476"/>
                <a:gd name="connsiteY0" fmla="*/ 0 h 6127108"/>
                <a:gd name="connsiteX1" fmla="*/ 3674256 w 6264476"/>
                <a:gd name="connsiteY1" fmla="*/ 0 h 6127108"/>
                <a:gd name="connsiteX2" fmla="*/ 3679520 w 6264476"/>
                <a:gd name="connsiteY2" fmla="*/ 1693 h 6127108"/>
                <a:gd name="connsiteX3" fmla="*/ 3788812 w 6264476"/>
                <a:gd name="connsiteY3" fmla="*/ 158547 h 6127108"/>
                <a:gd name="connsiteX4" fmla="*/ 3526510 w 6264476"/>
                <a:gd name="connsiteY4" fmla="*/ 421187 h 6127108"/>
                <a:gd name="connsiteX5" fmla="*/ 3264208 w 6264476"/>
                <a:gd name="connsiteY5" fmla="*/ 683827 h 6127108"/>
                <a:gd name="connsiteX6" fmla="*/ 3992825 w 6264476"/>
                <a:gd name="connsiteY6" fmla="*/ 1967844 h 6127108"/>
                <a:gd name="connsiteX7" fmla="*/ 4109404 w 6264476"/>
                <a:gd name="connsiteY7" fmla="*/ 1967844 h 6127108"/>
                <a:gd name="connsiteX8" fmla="*/ 4838022 w 6264476"/>
                <a:gd name="connsiteY8" fmla="*/ 975649 h 6127108"/>
                <a:gd name="connsiteX9" fmla="*/ 4663154 w 6264476"/>
                <a:gd name="connsiteY9" fmla="*/ 450369 h 6127108"/>
                <a:gd name="connsiteX10" fmla="*/ 4196838 w 6264476"/>
                <a:gd name="connsiteY10" fmla="*/ 158547 h 6127108"/>
                <a:gd name="connsiteX11" fmla="*/ 4302488 w 6264476"/>
                <a:gd name="connsiteY11" fmla="*/ 12636 h 6127108"/>
                <a:gd name="connsiteX12" fmla="*/ 4332963 w 6264476"/>
                <a:gd name="connsiteY12" fmla="*/ 0 h 6127108"/>
                <a:gd name="connsiteX13" fmla="*/ 5445337 w 6264476"/>
                <a:gd name="connsiteY13" fmla="*/ 1 h 6127108"/>
                <a:gd name="connsiteX14" fmla="*/ 5447937 w 6264476"/>
                <a:gd name="connsiteY14" fmla="*/ 1163481 h 6127108"/>
                <a:gd name="connsiteX15" fmla="*/ 4371706 w 6264476"/>
                <a:gd name="connsiteY15" fmla="*/ 2376394 h 6127108"/>
                <a:gd name="connsiteX16" fmla="*/ 4342562 w 6264476"/>
                <a:gd name="connsiteY16" fmla="*/ 2493123 h 6127108"/>
                <a:gd name="connsiteX17" fmla="*/ 5800858 w 6264476"/>
                <a:gd name="connsiteY17" fmla="*/ 4915246 h 6127108"/>
                <a:gd name="connsiteX18" fmla="*/ 6097067 w 6264476"/>
                <a:gd name="connsiteY18" fmla="*/ 6127108 h 6127108"/>
                <a:gd name="connsiteX19" fmla="*/ 3404617 w 6264476"/>
                <a:gd name="connsiteY19" fmla="*/ 6124353 h 6127108"/>
                <a:gd name="connsiteX20" fmla="*/ 3385511 w 6264476"/>
                <a:gd name="connsiteY20" fmla="*/ 6110919 h 6127108"/>
                <a:gd name="connsiteX21" fmla="*/ 3322497 w 6264476"/>
                <a:gd name="connsiteY21" fmla="*/ 5994988 h 6127108"/>
                <a:gd name="connsiteX22" fmla="*/ 3672234 w 6264476"/>
                <a:gd name="connsiteY22" fmla="*/ 5703166 h 6127108"/>
                <a:gd name="connsiteX23" fmla="*/ 3847102 w 6264476"/>
                <a:gd name="connsiteY23" fmla="*/ 5119522 h 6127108"/>
                <a:gd name="connsiteX24" fmla="*/ 3147629 w 6264476"/>
                <a:gd name="connsiteY24" fmla="*/ 3981416 h 6127108"/>
                <a:gd name="connsiteX25" fmla="*/ 3031050 w 6264476"/>
                <a:gd name="connsiteY25" fmla="*/ 3952233 h 6127108"/>
                <a:gd name="connsiteX26" fmla="*/ 2185853 w 6264476"/>
                <a:gd name="connsiteY26" fmla="*/ 5265433 h 6127108"/>
                <a:gd name="connsiteX27" fmla="*/ 2739603 w 6264476"/>
                <a:gd name="connsiteY27" fmla="*/ 5761530 h 6127108"/>
                <a:gd name="connsiteX28" fmla="*/ 2972761 w 6264476"/>
                <a:gd name="connsiteY28" fmla="*/ 5994988 h 6127108"/>
                <a:gd name="connsiteX29" fmla="*/ 2891304 w 6264476"/>
                <a:gd name="connsiteY29" fmla="*/ 6110919 h 6127108"/>
                <a:gd name="connsiteX30" fmla="*/ 2867402 w 6264476"/>
                <a:gd name="connsiteY30" fmla="*/ 6124353 h 6127108"/>
                <a:gd name="connsiteX31" fmla="*/ 38826 w 6264476"/>
                <a:gd name="connsiteY31" fmla="*/ 6124353 h 6127108"/>
                <a:gd name="connsiteX32" fmla="*/ 14060 w 6264476"/>
                <a:gd name="connsiteY32" fmla="*/ 6091597 h 6127108"/>
                <a:gd name="connsiteX33" fmla="*/ 0 w 6264476"/>
                <a:gd name="connsiteY33" fmla="*/ 6024170 h 6127108"/>
                <a:gd name="connsiteX34" fmla="*/ 349737 w 6264476"/>
                <a:gd name="connsiteY34" fmla="*/ 5732348 h 6127108"/>
                <a:gd name="connsiteX35" fmla="*/ 1457236 w 6264476"/>
                <a:gd name="connsiteY35" fmla="*/ 5090339 h 6127108"/>
                <a:gd name="connsiteX36" fmla="*/ 2768748 w 6264476"/>
                <a:gd name="connsiteY36" fmla="*/ 3514500 h 6127108"/>
                <a:gd name="connsiteX37" fmla="*/ 2768748 w 6264476"/>
                <a:gd name="connsiteY37" fmla="*/ 3339407 h 6127108"/>
                <a:gd name="connsiteX38" fmla="*/ 1544670 w 6264476"/>
                <a:gd name="connsiteY38" fmla="*/ 1238288 h 6127108"/>
                <a:gd name="connsiteX39" fmla="*/ 612039 w 6264476"/>
                <a:gd name="connsiteY39" fmla="*/ 450369 h 6127108"/>
                <a:gd name="connsiteX40" fmla="*/ 145724 w 6264476"/>
                <a:gd name="connsiteY40" fmla="*/ 129365 h 6127108"/>
                <a:gd name="connsiteX41" fmla="*/ 189896 w 6264476"/>
                <a:gd name="connsiteY41" fmla="*/ 31331 h 6127108"/>
                <a:gd name="connsiteX42" fmla="*/ 228775 w 6264476"/>
                <a:gd name="connsiteY42" fmla="*/ 0 h 6127108"/>
                <a:gd name="connsiteX0" fmla="*/ 228775 w 6237833"/>
                <a:gd name="connsiteY0" fmla="*/ 0 h 6127108"/>
                <a:gd name="connsiteX1" fmla="*/ 3674256 w 6237833"/>
                <a:gd name="connsiteY1" fmla="*/ 0 h 6127108"/>
                <a:gd name="connsiteX2" fmla="*/ 3679520 w 6237833"/>
                <a:gd name="connsiteY2" fmla="*/ 1693 h 6127108"/>
                <a:gd name="connsiteX3" fmla="*/ 3788812 w 6237833"/>
                <a:gd name="connsiteY3" fmla="*/ 158547 h 6127108"/>
                <a:gd name="connsiteX4" fmla="*/ 3526510 w 6237833"/>
                <a:gd name="connsiteY4" fmla="*/ 421187 h 6127108"/>
                <a:gd name="connsiteX5" fmla="*/ 3264208 w 6237833"/>
                <a:gd name="connsiteY5" fmla="*/ 683827 h 6127108"/>
                <a:gd name="connsiteX6" fmla="*/ 3992825 w 6237833"/>
                <a:gd name="connsiteY6" fmla="*/ 1967844 h 6127108"/>
                <a:gd name="connsiteX7" fmla="*/ 4109404 w 6237833"/>
                <a:gd name="connsiteY7" fmla="*/ 1967844 h 6127108"/>
                <a:gd name="connsiteX8" fmla="*/ 4838022 w 6237833"/>
                <a:gd name="connsiteY8" fmla="*/ 975649 h 6127108"/>
                <a:gd name="connsiteX9" fmla="*/ 4663154 w 6237833"/>
                <a:gd name="connsiteY9" fmla="*/ 450369 h 6127108"/>
                <a:gd name="connsiteX10" fmla="*/ 4196838 w 6237833"/>
                <a:gd name="connsiteY10" fmla="*/ 158547 h 6127108"/>
                <a:gd name="connsiteX11" fmla="*/ 4302488 w 6237833"/>
                <a:gd name="connsiteY11" fmla="*/ 12636 h 6127108"/>
                <a:gd name="connsiteX12" fmla="*/ 4332963 w 6237833"/>
                <a:gd name="connsiteY12" fmla="*/ 0 h 6127108"/>
                <a:gd name="connsiteX13" fmla="*/ 5445337 w 6237833"/>
                <a:gd name="connsiteY13" fmla="*/ 1 h 6127108"/>
                <a:gd name="connsiteX14" fmla="*/ 5447937 w 6237833"/>
                <a:gd name="connsiteY14" fmla="*/ 1163481 h 6127108"/>
                <a:gd name="connsiteX15" fmla="*/ 4371706 w 6237833"/>
                <a:gd name="connsiteY15" fmla="*/ 2376394 h 6127108"/>
                <a:gd name="connsiteX16" fmla="*/ 4342562 w 6237833"/>
                <a:gd name="connsiteY16" fmla="*/ 2493123 h 6127108"/>
                <a:gd name="connsiteX17" fmla="*/ 5656480 w 6237833"/>
                <a:gd name="connsiteY17" fmla="*/ 4673200 h 6127108"/>
                <a:gd name="connsiteX18" fmla="*/ 6097067 w 6237833"/>
                <a:gd name="connsiteY18" fmla="*/ 6127108 h 6127108"/>
                <a:gd name="connsiteX19" fmla="*/ 3404617 w 6237833"/>
                <a:gd name="connsiteY19" fmla="*/ 6124353 h 6127108"/>
                <a:gd name="connsiteX20" fmla="*/ 3385511 w 6237833"/>
                <a:gd name="connsiteY20" fmla="*/ 6110919 h 6127108"/>
                <a:gd name="connsiteX21" fmla="*/ 3322497 w 6237833"/>
                <a:gd name="connsiteY21" fmla="*/ 5994988 h 6127108"/>
                <a:gd name="connsiteX22" fmla="*/ 3672234 w 6237833"/>
                <a:gd name="connsiteY22" fmla="*/ 5703166 h 6127108"/>
                <a:gd name="connsiteX23" fmla="*/ 3847102 w 6237833"/>
                <a:gd name="connsiteY23" fmla="*/ 5119522 h 6127108"/>
                <a:gd name="connsiteX24" fmla="*/ 3147629 w 6237833"/>
                <a:gd name="connsiteY24" fmla="*/ 3981416 h 6127108"/>
                <a:gd name="connsiteX25" fmla="*/ 3031050 w 6237833"/>
                <a:gd name="connsiteY25" fmla="*/ 3952233 h 6127108"/>
                <a:gd name="connsiteX26" fmla="*/ 2185853 w 6237833"/>
                <a:gd name="connsiteY26" fmla="*/ 5265433 h 6127108"/>
                <a:gd name="connsiteX27" fmla="*/ 2739603 w 6237833"/>
                <a:gd name="connsiteY27" fmla="*/ 5761530 h 6127108"/>
                <a:gd name="connsiteX28" fmla="*/ 2972761 w 6237833"/>
                <a:gd name="connsiteY28" fmla="*/ 5994988 h 6127108"/>
                <a:gd name="connsiteX29" fmla="*/ 2891304 w 6237833"/>
                <a:gd name="connsiteY29" fmla="*/ 6110919 h 6127108"/>
                <a:gd name="connsiteX30" fmla="*/ 2867402 w 6237833"/>
                <a:gd name="connsiteY30" fmla="*/ 6124353 h 6127108"/>
                <a:gd name="connsiteX31" fmla="*/ 38826 w 6237833"/>
                <a:gd name="connsiteY31" fmla="*/ 6124353 h 6127108"/>
                <a:gd name="connsiteX32" fmla="*/ 14060 w 6237833"/>
                <a:gd name="connsiteY32" fmla="*/ 6091597 h 6127108"/>
                <a:gd name="connsiteX33" fmla="*/ 0 w 6237833"/>
                <a:gd name="connsiteY33" fmla="*/ 6024170 h 6127108"/>
                <a:gd name="connsiteX34" fmla="*/ 349737 w 6237833"/>
                <a:gd name="connsiteY34" fmla="*/ 5732348 h 6127108"/>
                <a:gd name="connsiteX35" fmla="*/ 1457236 w 6237833"/>
                <a:gd name="connsiteY35" fmla="*/ 5090339 h 6127108"/>
                <a:gd name="connsiteX36" fmla="*/ 2768748 w 6237833"/>
                <a:gd name="connsiteY36" fmla="*/ 3514500 h 6127108"/>
                <a:gd name="connsiteX37" fmla="*/ 2768748 w 6237833"/>
                <a:gd name="connsiteY37" fmla="*/ 3339407 h 6127108"/>
                <a:gd name="connsiteX38" fmla="*/ 1544670 w 6237833"/>
                <a:gd name="connsiteY38" fmla="*/ 1238288 h 6127108"/>
                <a:gd name="connsiteX39" fmla="*/ 612039 w 6237833"/>
                <a:gd name="connsiteY39" fmla="*/ 450369 h 6127108"/>
                <a:gd name="connsiteX40" fmla="*/ 145724 w 6237833"/>
                <a:gd name="connsiteY40" fmla="*/ 129365 h 6127108"/>
                <a:gd name="connsiteX41" fmla="*/ 189896 w 6237833"/>
                <a:gd name="connsiteY41" fmla="*/ 31331 h 6127108"/>
                <a:gd name="connsiteX42" fmla="*/ 228775 w 6237833"/>
                <a:gd name="connsiteY42" fmla="*/ 0 h 6127108"/>
                <a:gd name="connsiteX0" fmla="*/ 228775 w 6237833"/>
                <a:gd name="connsiteY0" fmla="*/ 0 h 6127108"/>
                <a:gd name="connsiteX1" fmla="*/ 3674256 w 6237833"/>
                <a:gd name="connsiteY1" fmla="*/ 0 h 6127108"/>
                <a:gd name="connsiteX2" fmla="*/ 3679520 w 6237833"/>
                <a:gd name="connsiteY2" fmla="*/ 1693 h 6127108"/>
                <a:gd name="connsiteX3" fmla="*/ 3788812 w 6237833"/>
                <a:gd name="connsiteY3" fmla="*/ 158547 h 6127108"/>
                <a:gd name="connsiteX4" fmla="*/ 3526510 w 6237833"/>
                <a:gd name="connsiteY4" fmla="*/ 421187 h 6127108"/>
                <a:gd name="connsiteX5" fmla="*/ 3264208 w 6237833"/>
                <a:gd name="connsiteY5" fmla="*/ 683827 h 6127108"/>
                <a:gd name="connsiteX6" fmla="*/ 3992825 w 6237833"/>
                <a:gd name="connsiteY6" fmla="*/ 1967844 h 6127108"/>
                <a:gd name="connsiteX7" fmla="*/ 4109404 w 6237833"/>
                <a:gd name="connsiteY7" fmla="*/ 1967844 h 6127108"/>
                <a:gd name="connsiteX8" fmla="*/ 4838022 w 6237833"/>
                <a:gd name="connsiteY8" fmla="*/ 975649 h 6127108"/>
                <a:gd name="connsiteX9" fmla="*/ 4663154 w 6237833"/>
                <a:gd name="connsiteY9" fmla="*/ 450369 h 6127108"/>
                <a:gd name="connsiteX10" fmla="*/ 4196838 w 6237833"/>
                <a:gd name="connsiteY10" fmla="*/ 158547 h 6127108"/>
                <a:gd name="connsiteX11" fmla="*/ 4302488 w 6237833"/>
                <a:gd name="connsiteY11" fmla="*/ 12636 h 6127108"/>
                <a:gd name="connsiteX12" fmla="*/ 4332963 w 6237833"/>
                <a:gd name="connsiteY12" fmla="*/ 0 h 6127108"/>
                <a:gd name="connsiteX13" fmla="*/ 5445337 w 6237833"/>
                <a:gd name="connsiteY13" fmla="*/ 1 h 6127108"/>
                <a:gd name="connsiteX14" fmla="*/ 5447937 w 6237833"/>
                <a:gd name="connsiteY14" fmla="*/ 1163481 h 6127108"/>
                <a:gd name="connsiteX15" fmla="*/ 4371706 w 6237833"/>
                <a:gd name="connsiteY15" fmla="*/ 2376394 h 6127108"/>
                <a:gd name="connsiteX16" fmla="*/ 4342562 w 6237833"/>
                <a:gd name="connsiteY16" fmla="*/ 2493123 h 6127108"/>
                <a:gd name="connsiteX17" fmla="*/ 5656480 w 6237833"/>
                <a:gd name="connsiteY17" fmla="*/ 4673200 h 6127108"/>
                <a:gd name="connsiteX18" fmla="*/ 6097067 w 6237833"/>
                <a:gd name="connsiteY18" fmla="*/ 6127108 h 6127108"/>
                <a:gd name="connsiteX19" fmla="*/ 3404617 w 6237833"/>
                <a:gd name="connsiteY19" fmla="*/ 6124353 h 6127108"/>
                <a:gd name="connsiteX20" fmla="*/ 3385511 w 6237833"/>
                <a:gd name="connsiteY20" fmla="*/ 6110919 h 6127108"/>
                <a:gd name="connsiteX21" fmla="*/ 3322497 w 6237833"/>
                <a:gd name="connsiteY21" fmla="*/ 5994988 h 6127108"/>
                <a:gd name="connsiteX22" fmla="*/ 3672234 w 6237833"/>
                <a:gd name="connsiteY22" fmla="*/ 5703166 h 6127108"/>
                <a:gd name="connsiteX23" fmla="*/ 3847102 w 6237833"/>
                <a:gd name="connsiteY23" fmla="*/ 5119522 h 6127108"/>
                <a:gd name="connsiteX24" fmla="*/ 3147629 w 6237833"/>
                <a:gd name="connsiteY24" fmla="*/ 3981416 h 6127108"/>
                <a:gd name="connsiteX25" fmla="*/ 3031050 w 6237833"/>
                <a:gd name="connsiteY25" fmla="*/ 3952233 h 6127108"/>
                <a:gd name="connsiteX26" fmla="*/ 2185853 w 6237833"/>
                <a:gd name="connsiteY26" fmla="*/ 5265433 h 6127108"/>
                <a:gd name="connsiteX27" fmla="*/ 2739603 w 6237833"/>
                <a:gd name="connsiteY27" fmla="*/ 5761530 h 6127108"/>
                <a:gd name="connsiteX28" fmla="*/ 2972761 w 6237833"/>
                <a:gd name="connsiteY28" fmla="*/ 5994988 h 6127108"/>
                <a:gd name="connsiteX29" fmla="*/ 2891304 w 6237833"/>
                <a:gd name="connsiteY29" fmla="*/ 6110919 h 6127108"/>
                <a:gd name="connsiteX30" fmla="*/ 2867402 w 6237833"/>
                <a:gd name="connsiteY30" fmla="*/ 6124353 h 6127108"/>
                <a:gd name="connsiteX31" fmla="*/ 38826 w 6237833"/>
                <a:gd name="connsiteY31" fmla="*/ 6124353 h 6127108"/>
                <a:gd name="connsiteX32" fmla="*/ 14060 w 6237833"/>
                <a:gd name="connsiteY32" fmla="*/ 6091597 h 6127108"/>
                <a:gd name="connsiteX33" fmla="*/ 0 w 6237833"/>
                <a:gd name="connsiteY33" fmla="*/ 6024170 h 6127108"/>
                <a:gd name="connsiteX34" fmla="*/ 349737 w 6237833"/>
                <a:gd name="connsiteY34" fmla="*/ 5732348 h 6127108"/>
                <a:gd name="connsiteX35" fmla="*/ 1457236 w 6237833"/>
                <a:gd name="connsiteY35" fmla="*/ 5090339 h 6127108"/>
                <a:gd name="connsiteX36" fmla="*/ 2768748 w 6237833"/>
                <a:gd name="connsiteY36" fmla="*/ 3514500 h 6127108"/>
                <a:gd name="connsiteX37" fmla="*/ 2768748 w 6237833"/>
                <a:gd name="connsiteY37" fmla="*/ 3339407 h 6127108"/>
                <a:gd name="connsiteX38" fmla="*/ 1544670 w 6237833"/>
                <a:gd name="connsiteY38" fmla="*/ 1238288 h 6127108"/>
                <a:gd name="connsiteX39" fmla="*/ 612039 w 6237833"/>
                <a:gd name="connsiteY39" fmla="*/ 450369 h 6127108"/>
                <a:gd name="connsiteX40" fmla="*/ 145724 w 6237833"/>
                <a:gd name="connsiteY40" fmla="*/ 129365 h 6127108"/>
                <a:gd name="connsiteX41" fmla="*/ 189896 w 6237833"/>
                <a:gd name="connsiteY41" fmla="*/ 31331 h 6127108"/>
                <a:gd name="connsiteX42" fmla="*/ 228775 w 6237833"/>
                <a:gd name="connsiteY42" fmla="*/ 0 h 6127108"/>
                <a:gd name="connsiteX0" fmla="*/ 228775 w 6210892"/>
                <a:gd name="connsiteY0" fmla="*/ 0 h 6127108"/>
                <a:gd name="connsiteX1" fmla="*/ 3674256 w 6210892"/>
                <a:gd name="connsiteY1" fmla="*/ 0 h 6127108"/>
                <a:gd name="connsiteX2" fmla="*/ 3679520 w 6210892"/>
                <a:gd name="connsiteY2" fmla="*/ 1693 h 6127108"/>
                <a:gd name="connsiteX3" fmla="*/ 3788812 w 6210892"/>
                <a:gd name="connsiteY3" fmla="*/ 158547 h 6127108"/>
                <a:gd name="connsiteX4" fmla="*/ 3526510 w 6210892"/>
                <a:gd name="connsiteY4" fmla="*/ 421187 h 6127108"/>
                <a:gd name="connsiteX5" fmla="*/ 3264208 w 6210892"/>
                <a:gd name="connsiteY5" fmla="*/ 683827 h 6127108"/>
                <a:gd name="connsiteX6" fmla="*/ 3992825 w 6210892"/>
                <a:gd name="connsiteY6" fmla="*/ 1967844 h 6127108"/>
                <a:gd name="connsiteX7" fmla="*/ 4109404 w 6210892"/>
                <a:gd name="connsiteY7" fmla="*/ 1967844 h 6127108"/>
                <a:gd name="connsiteX8" fmla="*/ 4838022 w 6210892"/>
                <a:gd name="connsiteY8" fmla="*/ 975649 h 6127108"/>
                <a:gd name="connsiteX9" fmla="*/ 4663154 w 6210892"/>
                <a:gd name="connsiteY9" fmla="*/ 450369 h 6127108"/>
                <a:gd name="connsiteX10" fmla="*/ 4196838 w 6210892"/>
                <a:gd name="connsiteY10" fmla="*/ 158547 h 6127108"/>
                <a:gd name="connsiteX11" fmla="*/ 4302488 w 6210892"/>
                <a:gd name="connsiteY11" fmla="*/ 12636 h 6127108"/>
                <a:gd name="connsiteX12" fmla="*/ 4332963 w 6210892"/>
                <a:gd name="connsiteY12" fmla="*/ 0 h 6127108"/>
                <a:gd name="connsiteX13" fmla="*/ 5445337 w 6210892"/>
                <a:gd name="connsiteY13" fmla="*/ 1 h 6127108"/>
                <a:gd name="connsiteX14" fmla="*/ 5447937 w 6210892"/>
                <a:gd name="connsiteY14" fmla="*/ 1163481 h 6127108"/>
                <a:gd name="connsiteX15" fmla="*/ 4371706 w 6210892"/>
                <a:gd name="connsiteY15" fmla="*/ 2376394 h 6127108"/>
                <a:gd name="connsiteX16" fmla="*/ 4342562 w 6210892"/>
                <a:gd name="connsiteY16" fmla="*/ 2493123 h 6127108"/>
                <a:gd name="connsiteX17" fmla="*/ 5656480 w 6210892"/>
                <a:gd name="connsiteY17" fmla="*/ 4673200 h 6127108"/>
                <a:gd name="connsiteX18" fmla="*/ 6097067 w 6210892"/>
                <a:gd name="connsiteY18" fmla="*/ 6127108 h 6127108"/>
                <a:gd name="connsiteX19" fmla="*/ 3404617 w 6210892"/>
                <a:gd name="connsiteY19" fmla="*/ 6124353 h 6127108"/>
                <a:gd name="connsiteX20" fmla="*/ 3385511 w 6210892"/>
                <a:gd name="connsiteY20" fmla="*/ 6110919 h 6127108"/>
                <a:gd name="connsiteX21" fmla="*/ 3322497 w 6210892"/>
                <a:gd name="connsiteY21" fmla="*/ 5994988 h 6127108"/>
                <a:gd name="connsiteX22" fmla="*/ 3672234 w 6210892"/>
                <a:gd name="connsiteY22" fmla="*/ 5703166 h 6127108"/>
                <a:gd name="connsiteX23" fmla="*/ 3847102 w 6210892"/>
                <a:gd name="connsiteY23" fmla="*/ 5119522 h 6127108"/>
                <a:gd name="connsiteX24" fmla="*/ 3147629 w 6210892"/>
                <a:gd name="connsiteY24" fmla="*/ 3981416 h 6127108"/>
                <a:gd name="connsiteX25" fmla="*/ 3031050 w 6210892"/>
                <a:gd name="connsiteY25" fmla="*/ 3952233 h 6127108"/>
                <a:gd name="connsiteX26" fmla="*/ 2185853 w 6210892"/>
                <a:gd name="connsiteY26" fmla="*/ 5265433 h 6127108"/>
                <a:gd name="connsiteX27" fmla="*/ 2739603 w 6210892"/>
                <a:gd name="connsiteY27" fmla="*/ 5761530 h 6127108"/>
                <a:gd name="connsiteX28" fmla="*/ 2972761 w 6210892"/>
                <a:gd name="connsiteY28" fmla="*/ 5994988 h 6127108"/>
                <a:gd name="connsiteX29" fmla="*/ 2891304 w 6210892"/>
                <a:gd name="connsiteY29" fmla="*/ 6110919 h 6127108"/>
                <a:gd name="connsiteX30" fmla="*/ 2867402 w 6210892"/>
                <a:gd name="connsiteY30" fmla="*/ 6124353 h 6127108"/>
                <a:gd name="connsiteX31" fmla="*/ 38826 w 6210892"/>
                <a:gd name="connsiteY31" fmla="*/ 6124353 h 6127108"/>
                <a:gd name="connsiteX32" fmla="*/ 14060 w 6210892"/>
                <a:gd name="connsiteY32" fmla="*/ 6091597 h 6127108"/>
                <a:gd name="connsiteX33" fmla="*/ 0 w 6210892"/>
                <a:gd name="connsiteY33" fmla="*/ 6024170 h 6127108"/>
                <a:gd name="connsiteX34" fmla="*/ 349737 w 6210892"/>
                <a:gd name="connsiteY34" fmla="*/ 5732348 h 6127108"/>
                <a:gd name="connsiteX35" fmla="*/ 1457236 w 6210892"/>
                <a:gd name="connsiteY35" fmla="*/ 5090339 h 6127108"/>
                <a:gd name="connsiteX36" fmla="*/ 2768748 w 6210892"/>
                <a:gd name="connsiteY36" fmla="*/ 3514500 h 6127108"/>
                <a:gd name="connsiteX37" fmla="*/ 2768748 w 6210892"/>
                <a:gd name="connsiteY37" fmla="*/ 3339407 h 6127108"/>
                <a:gd name="connsiteX38" fmla="*/ 1544670 w 6210892"/>
                <a:gd name="connsiteY38" fmla="*/ 1238288 h 6127108"/>
                <a:gd name="connsiteX39" fmla="*/ 612039 w 6210892"/>
                <a:gd name="connsiteY39" fmla="*/ 450369 h 6127108"/>
                <a:gd name="connsiteX40" fmla="*/ 145724 w 6210892"/>
                <a:gd name="connsiteY40" fmla="*/ 129365 h 6127108"/>
                <a:gd name="connsiteX41" fmla="*/ 189896 w 6210892"/>
                <a:gd name="connsiteY41" fmla="*/ 31331 h 6127108"/>
                <a:gd name="connsiteX42" fmla="*/ 228775 w 6210892"/>
                <a:gd name="connsiteY42" fmla="*/ 0 h 6127108"/>
                <a:gd name="connsiteX0" fmla="*/ 228775 w 6191433"/>
                <a:gd name="connsiteY0" fmla="*/ 0 h 6127108"/>
                <a:gd name="connsiteX1" fmla="*/ 3674256 w 6191433"/>
                <a:gd name="connsiteY1" fmla="*/ 0 h 6127108"/>
                <a:gd name="connsiteX2" fmla="*/ 3679520 w 6191433"/>
                <a:gd name="connsiteY2" fmla="*/ 1693 h 6127108"/>
                <a:gd name="connsiteX3" fmla="*/ 3788812 w 6191433"/>
                <a:gd name="connsiteY3" fmla="*/ 158547 h 6127108"/>
                <a:gd name="connsiteX4" fmla="*/ 3526510 w 6191433"/>
                <a:gd name="connsiteY4" fmla="*/ 421187 h 6127108"/>
                <a:gd name="connsiteX5" fmla="*/ 3264208 w 6191433"/>
                <a:gd name="connsiteY5" fmla="*/ 683827 h 6127108"/>
                <a:gd name="connsiteX6" fmla="*/ 3992825 w 6191433"/>
                <a:gd name="connsiteY6" fmla="*/ 1967844 h 6127108"/>
                <a:gd name="connsiteX7" fmla="*/ 4109404 w 6191433"/>
                <a:gd name="connsiteY7" fmla="*/ 1967844 h 6127108"/>
                <a:gd name="connsiteX8" fmla="*/ 4838022 w 6191433"/>
                <a:gd name="connsiteY8" fmla="*/ 975649 h 6127108"/>
                <a:gd name="connsiteX9" fmla="*/ 4663154 w 6191433"/>
                <a:gd name="connsiteY9" fmla="*/ 450369 h 6127108"/>
                <a:gd name="connsiteX10" fmla="*/ 4196838 w 6191433"/>
                <a:gd name="connsiteY10" fmla="*/ 158547 h 6127108"/>
                <a:gd name="connsiteX11" fmla="*/ 4302488 w 6191433"/>
                <a:gd name="connsiteY11" fmla="*/ 12636 h 6127108"/>
                <a:gd name="connsiteX12" fmla="*/ 4332963 w 6191433"/>
                <a:gd name="connsiteY12" fmla="*/ 0 h 6127108"/>
                <a:gd name="connsiteX13" fmla="*/ 5445337 w 6191433"/>
                <a:gd name="connsiteY13" fmla="*/ 1 h 6127108"/>
                <a:gd name="connsiteX14" fmla="*/ 5447937 w 6191433"/>
                <a:gd name="connsiteY14" fmla="*/ 1163481 h 6127108"/>
                <a:gd name="connsiteX15" fmla="*/ 4371706 w 6191433"/>
                <a:gd name="connsiteY15" fmla="*/ 2376394 h 6127108"/>
                <a:gd name="connsiteX16" fmla="*/ 4342562 w 6191433"/>
                <a:gd name="connsiteY16" fmla="*/ 2493123 h 6127108"/>
                <a:gd name="connsiteX17" fmla="*/ 5437790 w 6191433"/>
                <a:gd name="connsiteY17" fmla="*/ 4316501 h 6127108"/>
                <a:gd name="connsiteX18" fmla="*/ 6097067 w 6191433"/>
                <a:gd name="connsiteY18" fmla="*/ 6127108 h 6127108"/>
                <a:gd name="connsiteX19" fmla="*/ 3404617 w 6191433"/>
                <a:gd name="connsiteY19" fmla="*/ 6124353 h 6127108"/>
                <a:gd name="connsiteX20" fmla="*/ 3385511 w 6191433"/>
                <a:gd name="connsiteY20" fmla="*/ 6110919 h 6127108"/>
                <a:gd name="connsiteX21" fmla="*/ 3322497 w 6191433"/>
                <a:gd name="connsiteY21" fmla="*/ 5994988 h 6127108"/>
                <a:gd name="connsiteX22" fmla="*/ 3672234 w 6191433"/>
                <a:gd name="connsiteY22" fmla="*/ 5703166 h 6127108"/>
                <a:gd name="connsiteX23" fmla="*/ 3847102 w 6191433"/>
                <a:gd name="connsiteY23" fmla="*/ 5119522 h 6127108"/>
                <a:gd name="connsiteX24" fmla="*/ 3147629 w 6191433"/>
                <a:gd name="connsiteY24" fmla="*/ 3981416 h 6127108"/>
                <a:gd name="connsiteX25" fmla="*/ 3031050 w 6191433"/>
                <a:gd name="connsiteY25" fmla="*/ 3952233 h 6127108"/>
                <a:gd name="connsiteX26" fmla="*/ 2185853 w 6191433"/>
                <a:gd name="connsiteY26" fmla="*/ 5265433 h 6127108"/>
                <a:gd name="connsiteX27" fmla="*/ 2739603 w 6191433"/>
                <a:gd name="connsiteY27" fmla="*/ 5761530 h 6127108"/>
                <a:gd name="connsiteX28" fmla="*/ 2972761 w 6191433"/>
                <a:gd name="connsiteY28" fmla="*/ 5994988 h 6127108"/>
                <a:gd name="connsiteX29" fmla="*/ 2891304 w 6191433"/>
                <a:gd name="connsiteY29" fmla="*/ 6110919 h 6127108"/>
                <a:gd name="connsiteX30" fmla="*/ 2867402 w 6191433"/>
                <a:gd name="connsiteY30" fmla="*/ 6124353 h 6127108"/>
                <a:gd name="connsiteX31" fmla="*/ 38826 w 6191433"/>
                <a:gd name="connsiteY31" fmla="*/ 6124353 h 6127108"/>
                <a:gd name="connsiteX32" fmla="*/ 14060 w 6191433"/>
                <a:gd name="connsiteY32" fmla="*/ 6091597 h 6127108"/>
                <a:gd name="connsiteX33" fmla="*/ 0 w 6191433"/>
                <a:gd name="connsiteY33" fmla="*/ 6024170 h 6127108"/>
                <a:gd name="connsiteX34" fmla="*/ 349737 w 6191433"/>
                <a:gd name="connsiteY34" fmla="*/ 5732348 h 6127108"/>
                <a:gd name="connsiteX35" fmla="*/ 1457236 w 6191433"/>
                <a:gd name="connsiteY35" fmla="*/ 5090339 h 6127108"/>
                <a:gd name="connsiteX36" fmla="*/ 2768748 w 6191433"/>
                <a:gd name="connsiteY36" fmla="*/ 3514500 h 6127108"/>
                <a:gd name="connsiteX37" fmla="*/ 2768748 w 6191433"/>
                <a:gd name="connsiteY37" fmla="*/ 3339407 h 6127108"/>
                <a:gd name="connsiteX38" fmla="*/ 1544670 w 6191433"/>
                <a:gd name="connsiteY38" fmla="*/ 1238288 h 6127108"/>
                <a:gd name="connsiteX39" fmla="*/ 612039 w 6191433"/>
                <a:gd name="connsiteY39" fmla="*/ 450369 h 6127108"/>
                <a:gd name="connsiteX40" fmla="*/ 145724 w 6191433"/>
                <a:gd name="connsiteY40" fmla="*/ 129365 h 6127108"/>
                <a:gd name="connsiteX41" fmla="*/ 189896 w 6191433"/>
                <a:gd name="connsiteY41" fmla="*/ 31331 h 6127108"/>
                <a:gd name="connsiteX42" fmla="*/ 228775 w 6191433"/>
                <a:gd name="connsiteY42" fmla="*/ 0 h 6127108"/>
                <a:gd name="connsiteX0" fmla="*/ 228775 w 6191433"/>
                <a:gd name="connsiteY0" fmla="*/ 0 h 6127108"/>
                <a:gd name="connsiteX1" fmla="*/ 3674256 w 6191433"/>
                <a:gd name="connsiteY1" fmla="*/ 0 h 6127108"/>
                <a:gd name="connsiteX2" fmla="*/ 3679520 w 6191433"/>
                <a:gd name="connsiteY2" fmla="*/ 1693 h 6127108"/>
                <a:gd name="connsiteX3" fmla="*/ 3788812 w 6191433"/>
                <a:gd name="connsiteY3" fmla="*/ 158547 h 6127108"/>
                <a:gd name="connsiteX4" fmla="*/ 3526510 w 6191433"/>
                <a:gd name="connsiteY4" fmla="*/ 421187 h 6127108"/>
                <a:gd name="connsiteX5" fmla="*/ 3264208 w 6191433"/>
                <a:gd name="connsiteY5" fmla="*/ 683827 h 6127108"/>
                <a:gd name="connsiteX6" fmla="*/ 3992825 w 6191433"/>
                <a:gd name="connsiteY6" fmla="*/ 1967844 h 6127108"/>
                <a:gd name="connsiteX7" fmla="*/ 4109404 w 6191433"/>
                <a:gd name="connsiteY7" fmla="*/ 1967844 h 6127108"/>
                <a:gd name="connsiteX8" fmla="*/ 4838022 w 6191433"/>
                <a:gd name="connsiteY8" fmla="*/ 975649 h 6127108"/>
                <a:gd name="connsiteX9" fmla="*/ 4663154 w 6191433"/>
                <a:gd name="connsiteY9" fmla="*/ 450369 h 6127108"/>
                <a:gd name="connsiteX10" fmla="*/ 4196838 w 6191433"/>
                <a:gd name="connsiteY10" fmla="*/ 158547 h 6127108"/>
                <a:gd name="connsiteX11" fmla="*/ 4302488 w 6191433"/>
                <a:gd name="connsiteY11" fmla="*/ 12636 h 6127108"/>
                <a:gd name="connsiteX12" fmla="*/ 4332963 w 6191433"/>
                <a:gd name="connsiteY12" fmla="*/ 0 h 6127108"/>
                <a:gd name="connsiteX13" fmla="*/ 5445337 w 6191433"/>
                <a:gd name="connsiteY13" fmla="*/ 1 h 6127108"/>
                <a:gd name="connsiteX14" fmla="*/ 5447937 w 6191433"/>
                <a:gd name="connsiteY14" fmla="*/ 1163481 h 6127108"/>
                <a:gd name="connsiteX15" fmla="*/ 4371706 w 6191433"/>
                <a:gd name="connsiteY15" fmla="*/ 2376394 h 6127108"/>
                <a:gd name="connsiteX16" fmla="*/ 4342562 w 6191433"/>
                <a:gd name="connsiteY16" fmla="*/ 2493123 h 6127108"/>
                <a:gd name="connsiteX17" fmla="*/ 5437790 w 6191433"/>
                <a:gd name="connsiteY17" fmla="*/ 4318625 h 6127108"/>
                <a:gd name="connsiteX18" fmla="*/ 6097067 w 6191433"/>
                <a:gd name="connsiteY18" fmla="*/ 6127108 h 6127108"/>
                <a:gd name="connsiteX19" fmla="*/ 3404617 w 6191433"/>
                <a:gd name="connsiteY19" fmla="*/ 6124353 h 6127108"/>
                <a:gd name="connsiteX20" fmla="*/ 3385511 w 6191433"/>
                <a:gd name="connsiteY20" fmla="*/ 6110919 h 6127108"/>
                <a:gd name="connsiteX21" fmla="*/ 3322497 w 6191433"/>
                <a:gd name="connsiteY21" fmla="*/ 5994988 h 6127108"/>
                <a:gd name="connsiteX22" fmla="*/ 3672234 w 6191433"/>
                <a:gd name="connsiteY22" fmla="*/ 5703166 h 6127108"/>
                <a:gd name="connsiteX23" fmla="*/ 3847102 w 6191433"/>
                <a:gd name="connsiteY23" fmla="*/ 5119522 h 6127108"/>
                <a:gd name="connsiteX24" fmla="*/ 3147629 w 6191433"/>
                <a:gd name="connsiteY24" fmla="*/ 3981416 h 6127108"/>
                <a:gd name="connsiteX25" fmla="*/ 3031050 w 6191433"/>
                <a:gd name="connsiteY25" fmla="*/ 3952233 h 6127108"/>
                <a:gd name="connsiteX26" fmla="*/ 2185853 w 6191433"/>
                <a:gd name="connsiteY26" fmla="*/ 5265433 h 6127108"/>
                <a:gd name="connsiteX27" fmla="*/ 2739603 w 6191433"/>
                <a:gd name="connsiteY27" fmla="*/ 5761530 h 6127108"/>
                <a:gd name="connsiteX28" fmla="*/ 2972761 w 6191433"/>
                <a:gd name="connsiteY28" fmla="*/ 5994988 h 6127108"/>
                <a:gd name="connsiteX29" fmla="*/ 2891304 w 6191433"/>
                <a:gd name="connsiteY29" fmla="*/ 6110919 h 6127108"/>
                <a:gd name="connsiteX30" fmla="*/ 2867402 w 6191433"/>
                <a:gd name="connsiteY30" fmla="*/ 6124353 h 6127108"/>
                <a:gd name="connsiteX31" fmla="*/ 38826 w 6191433"/>
                <a:gd name="connsiteY31" fmla="*/ 6124353 h 6127108"/>
                <a:gd name="connsiteX32" fmla="*/ 14060 w 6191433"/>
                <a:gd name="connsiteY32" fmla="*/ 6091597 h 6127108"/>
                <a:gd name="connsiteX33" fmla="*/ 0 w 6191433"/>
                <a:gd name="connsiteY33" fmla="*/ 6024170 h 6127108"/>
                <a:gd name="connsiteX34" fmla="*/ 349737 w 6191433"/>
                <a:gd name="connsiteY34" fmla="*/ 5732348 h 6127108"/>
                <a:gd name="connsiteX35" fmla="*/ 1457236 w 6191433"/>
                <a:gd name="connsiteY35" fmla="*/ 5090339 h 6127108"/>
                <a:gd name="connsiteX36" fmla="*/ 2768748 w 6191433"/>
                <a:gd name="connsiteY36" fmla="*/ 3514500 h 6127108"/>
                <a:gd name="connsiteX37" fmla="*/ 2768748 w 6191433"/>
                <a:gd name="connsiteY37" fmla="*/ 3339407 h 6127108"/>
                <a:gd name="connsiteX38" fmla="*/ 1544670 w 6191433"/>
                <a:gd name="connsiteY38" fmla="*/ 1238288 h 6127108"/>
                <a:gd name="connsiteX39" fmla="*/ 612039 w 6191433"/>
                <a:gd name="connsiteY39" fmla="*/ 450369 h 6127108"/>
                <a:gd name="connsiteX40" fmla="*/ 145724 w 6191433"/>
                <a:gd name="connsiteY40" fmla="*/ 129365 h 6127108"/>
                <a:gd name="connsiteX41" fmla="*/ 189896 w 6191433"/>
                <a:gd name="connsiteY41" fmla="*/ 31331 h 6127108"/>
                <a:gd name="connsiteX42" fmla="*/ 228775 w 6191433"/>
                <a:gd name="connsiteY42" fmla="*/ 0 h 6127108"/>
                <a:gd name="connsiteX0" fmla="*/ 228775 w 6187745"/>
                <a:gd name="connsiteY0" fmla="*/ 0 h 6127108"/>
                <a:gd name="connsiteX1" fmla="*/ 3674256 w 6187745"/>
                <a:gd name="connsiteY1" fmla="*/ 0 h 6127108"/>
                <a:gd name="connsiteX2" fmla="*/ 3679520 w 6187745"/>
                <a:gd name="connsiteY2" fmla="*/ 1693 h 6127108"/>
                <a:gd name="connsiteX3" fmla="*/ 3788812 w 6187745"/>
                <a:gd name="connsiteY3" fmla="*/ 158547 h 6127108"/>
                <a:gd name="connsiteX4" fmla="*/ 3526510 w 6187745"/>
                <a:gd name="connsiteY4" fmla="*/ 421187 h 6127108"/>
                <a:gd name="connsiteX5" fmla="*/ 3264208 w 6187745"/>
                <a:gd name="connsiteY5" fmla="*/ 683827 h 6127108"/>
                <a:gd name="connsiteX6" fmla="*/ 3992825 w 6187745"/>
                <a:gd name="connsiteY6" fmla="*/ 1967844 h 6127108"/>
                <a:gd name="connsiteX7" fmla="*/ 4109404 w 6187745"/>
                <a:gd name="connsiteY7" fmla="*/ 1967844 h 6127108"/>
                <a:gd name="connsiteX8" fmla="*/ 4838022 w 6187745"/>
                <a:gd name="connsiteY8" fmla="*/ 975649 h 6127108"/>
                <a:gd name="connsiteX9" fmla="*/ 4663154 w 6187745"/>
                <a:gd name="connsiteY9" fmla="*/ 450369 h 6127108"/>
                <a:gd name="connsiteX10" fmla="*/ 4196838 w 6187745"/>
                <a:gd name="connsiteY10" fmla="*/ 158547 h 6127108"/>
                <a:gd name="connsiteX11" fmla="*/ 4302488 w 6187745"/>
                <a:gd name="connsiteY11" fmla="*/ 12636 h 6127108"/>
                <a:gd name="connsiteX12" fmla="*/ 4332963 w 6187745"/>
                <a:gd name="connsiteY12" fmla="*/ 0 h 6127108"/>
                <a:gd name="connsiteX13" fmla="*/ 5445337 w 6187745"/>
                <a:gd name="connsiteY13" fmla="*/ 1 h 6127108"/>
                <a:gd name="connsiteX14" fmla="*/ 5447937 w 6187745"/>
                <a:gd name="connsiteY14" fmla="*/ 1163481 h 6127108"/>
                <a:gd name="connsiteX15" fmla="*/ 4371706 w 6187745"/>
                <a:gd name="connsiteY15" fmla="*/ 2376394 h 6127108"/>
                <a:gd name="connsiteX16" fmla="*/ 4342562 w 6187745"/>
                <a:gd name="connsiteY16" fmla="*/ 2493123 h 6127108"/>
                <a:gd name="connsiteX17" fmla="*/ 5437790 w 6187745"/>
                <a:gd name="connsiteY17" fmla="*/ 4318625 h 6127108"/>
                <a:gd name="connsiteX18" fmla="*/ 6097067 w 6187745"/>
                <a:gd name="connsiteY18" fmla="*/ 6127108 h 6127108"/>
                <a:gd name="connsiteX19" fmla="*/ 3404617 w 6187745"/>
                <a:gd name="connsiteY19" fmla="*/ 6124353 h 6127108"/>
                <a:gd name="connsiteX20" fmla="*/ 3385511 w 6187745"/>
                <a:gd name="connsiteY20" fmla="*/ 6110919 h 6127108"/>
                <a:gd name="connsiteX21" fmla="*/ 3322497 w 6187745"/>
                <a:gd name="connsiteY21" fmla="*/ 5994988 h 6127108"/>
                <a:gd name="connsiteX22" fmla="*/ 3672234 w 6187745"/>
                <a:gd name="connsiteY22" fmla="*/ 5703166 h 6127108"/>
                <a:gd name="connsiteX23" fmla="*/ 3847102 w 6187745"/>
                <a:gd name="connsiteY23" fmla="*/ 5119522 h 6127108"/>
                <a:gd name="connsiteX24" fmla="*/ 3147629 w 6187745"/>
                <a:gd name="connsiteY24" fmla="*/ 3981416 h 6127108"/>
                <a:gd name="connsiteX25" fmla="*/ 3031050 w 6187745"/>
                <a:gd name="connsiteY25" fmla="*/ 3952233 h 6127108"/>
                <a:gd name="connsiteX26" fmla="*/ 2185853 w 6187745"/>
                <a:gd name="connsiteY26" fmla="*/ 5265433 h 6127108"/>
                <a:gd name="connsiteX27" fmla="*/ 2739603 w 6187745"/>
                <a:gd name="connsiteY27" fmla="*/ 5761530 h 6127108"/>
                <a:gd name="connsiteX28" fmla="*/ 2972761 w 6187745"/>
                <a:gd name="connsiteY28" fmla="*/ 5994988 h 6127108"/>
                <a:gd name="connsiteX29" fmla="*/ 2891304 w 6187745"/>
                <a:gd name="connsiteY29" fmla="*/ 6110919 h 6127108"/>
                <a:gd name="connsiteX30" fmla="*/ 2867402 w 6187745"/>
                <a:gd name="connsiteY30" fmla="*/ 6124353 h 6127108"/>
                <a:gd name="connsiteX31" fmla="*/ 38826 w 6187745"/>
                <a:gd name="connsiteY31" fmla="*/ 6124353 h 6127108"/>
                <a:gd name="connsiteX32" fmla="*/ 14060 w 6187745"/>
                <a:gd name="connsiteY32" fmla="*/ 6091597 h 6127108"/>
                <a:gd name="connsiteX33" fmla="*/ 0 w 6187745"/>
                <a:gd name="connsiteY33" fmla="*/ 6024170 h 6127108"/>
                <a:gd name="connsiteX34" fmla="*/ 349737 w 6187745"/>
                <a:gd name="connsiteY34" fmla="*/ 5732348 h 6127108"/>
                <a:gd name="connsiteX35" fmla="*/ 1457236 w 6187745"/>
                <a:gd name="connsiteY35" fmla="*/ 5090339 h 6127108"/>
                <a:gd name="connsiteX36" fmla="*/ 2768748 w 6187745"/>
                <a:gd name="connsiteY36" fmla="*/ 3514500 h 6127108"/>
                <a:gd name="connsiteX37" fmla="*/ 2768748 w 6187745"/>
                <a:gd name="connsiteY37" fmla="*/ 3339407 h 6127108"/>
                <a:gd name="connsiteX38" fmla="*/ 1544670 w 6187745"/>
                <a:gd name="connsiteY38" fmla="*/ 1238288 h 6127108"/>
                <a:gd name="connsiteX39" fmla="*/ 612039 w 6187745"/>
                <a:gd name="connsiteY39" fmla="*/ 450369 h 6127108"/>
                <a:gd name="connsiteX40" fmla="*/ 145724 w 6187745"/>
                <a:gd name="connsiteY40" fmla="*/ 129365 h 6127108"/>
                <a:gd name="connsiteX41" fmla="*/ 189896 w 6187745"/>
                <a:gd name="connsiteY41" fmla="*/ 31331 h 6127108"/>
                <a:gd name="connsiteX42" fmla="*/ 228775 w 6187745"/>
                <a:gd name="connsiteY42" fmla="*/ 0 h 6127108"/>
                <a:gd name="connsiteX0" fmla="*/ 228775 w 5610565"/>
                <a:gd name="connsiteY0" fmla="*/ 0 h 6124353"/>
                <a:gd name="connsiteX1" fmla="*/ 3674256 w 5610565"/>
                <a:gd name="connsiteY1" fmla="*/ 0 h 6124353"/>
                <a:gd name="connsiteX2" fmla="*/ 3679520 w 5610565"/>
                <a:gd name="connsiteY2" fmla="*/ 1693 h 6124353"/>
                <a:gd name="connsiteX3" fmla="*/ 3788812 w 5610565"/>
                <a:gd name="connsiteY3" fmla="*/ 158547 h 6124353"/>
                <a:gd name="connsiteX4" fmla="*/ 3526510 w 5610565"/>
                <a:gd name="connsiteY4" fmla="*/ 421187 h 6124353"/>
                <a:gd name="connsiteX5" fmla="*/ 3264208 w 5610565"/>
                <a:gd name="connsiteY5" fmla="*/ 683827 h 6124353"/>
                <a:gd name="connsiteX6" fmla="*/ 3992825 w 5610565"/>
                <a:gd name="connsiteY6" fmla="*/ 1967844 h 6124353"/>
                <a:gd name="connsiteX7" fmla="*/ 4109404 w 5610565"/>
                <a:gd name="connsiteY7" fmla="*/ 1967844 h 6124353"/>
                <a:gd name="connsiteX8" fmla="*/ 4838022 w 5610565"/>
                <a:gd name="connsiteY8" fmla="*/ 975649 h 6124353"/>
                <a:gd name="connsiteX9" fmla="*/ 4663154 w 5610565"/>
                <a:gd name="connsiteY9" fmla="*/ 450369 h 6124353"/>
                <a:gd name="connsiteX10" fmla="*/ 4196838 w 5610565"/>
                <a:gd name="connsiteY10" fmla="*/ 158547 h 6124353"/>
                <a:gd name="connsiteX11" fmla="*/ 4302488 w 5610565"/>
                <a:gd name="connsiteY11" fmla="*/ 12636 h 6124353"/>
                <a:gd name="connsiteX12" fmla="*/ 4332963 w 5610565"/>
                <a:gd name="connsiteY12" fmla="*/ 0 h 6124353"/>
                <a:gd name="connsiteX13" fmla="*/ 5445337 w 5610565"/>
                <a:gd name="connsiteY13" fmla="*/ 1 h 6124353"/>
                <a:gd name="connsiteX14" fmla="*/ 5447937 w 5610565"/>
                <a:gd name="connsiteY14" fmla="*/ 1163481 h 6124353"/>
                <a:gd name="connsiteX15" fmla="*/ 4371706 w 5610565"/>
                <a:gd name="connsiteY15" fmla="*/ 2376394 h 6124353"/>
                <a:gd name="connsiteX16" fmla="*/ 4342562 w 5610565"/>
                <a:gd name="connsiteY16" fmla="*/ 2493123 h 6124353"/>
                <a:gd name="connsiteX17" fmla="*/ 5437790 w 5610565"/>
                <a:gd name="connsiteY17" fmla="*/ 4318625 h 6124353"/>
                <a:gd name="connsiteX18" fmla="*/ 5428255 w 5610565"/>
                <a:gd name="connsiteY18" fmla="*/ 6120739 h 6124353"/>
                <a:gd name="connsiteX19" fmla="*/ 3404617 w 5610565"/>
                <a:gd name="connsiteY19" fmla="*/ 6124353 h 6124353"/>
                <a:gd name="connsiteX20" fmla="*/ 3385511 w 5610565"/>
                <a:gd name="connsiteY20" fmla="*/ 6110919 h 6124353"/>
                <a:gd name="connsiteX21" fmla="*/ 3322497 w 5610565"/>
                <a:gd name="connsiteY21" fmla="*/ 5994988 h 6124353"/>
                <a:gd name="connsiteX22" fmla="*/ 3672234 w 5610565"/>
                <a:gd name="connsiteY22" fmla="*/ 5703166 h 6124353"/>
                <a:gd name="connsiteX23" fmla="*/ 3847102 w 5610565"/>
                <a:gd name="connsiteY23" fmla="*/ 5119522 h 6124353"/>
                <a:gd name="connsiteX24" fmla="*/ 3147629 w 5610565"/>
                <a:gd name="connsiteY24" fmla="*/ 3981416 h 6124353"/>
                <a:gd name="connsiteX25" fmla="*/ 3031050 w 5610565"/>
                <a:gd name="connsiteY25" fmla="*/ 3952233 h 6124353"/>
                <a:gd name="connsiteX26" fmla="*/ 2185853 w 5610565"/>
                <a:gd name="connsiteY26" fmla="*/ 5265433 h 6124353"/>
                <a:gd name="connsiteX27" fmla="*/ 2739603 w 5610565"/>
                <a:gd name="connsiteY27" fmla="*/ 5761530 h 6124353"/>
                <a:gd name="connsiteX28" fmla="*/ 2972761 w 5610565"/>
                <a:gd name="connsiteY28" fmla="*/ 5994988 h 6124353"/>
                <a:gd name="connsiteX29" fmla="*/ 2891304 w 5610565"/>
                <a:gd name="connsiteY29" fmla="*/ 6110919 h 6124353"/>
                <a:gd name="connsiteX30" fmla="*/ 2867402 w 5610565"/>
                <a:gd name="connsiteY30" fmla="*/ 6124353 h 6124353"/>
                <a:gd name="connsiteX31" fmla="*/ 38826 w 5610565"/>
                <a:gd name="connsiteY31" fmla="*/ 6124353 h 6124353"/>
                <a:gd name="connsiteX32" fmla="*/ 14060 w 5610565"/>
                <a:gd name="connsiteY32" fmla="*/ 6091597 h 6124353"/>
                <a:gd name="connsiteX33" fmla="*/ 0 w 5610565"/>
                <a:gd name="connsiteY33" fmla="*/ 6024170 h 6124353"/>
                <a:gd name="connsiteX34" fmla="*/ 349737 w 5610565"/>
                <a:gd name="connsiteY34" fmla="*/ 5732348 h 6124353"/>
                <a:gd name="connsiteX35" fmla="*/ 1457236 w 5610565"/>
                <a:gd name="connsiteY35" fmla="*/ 5090339 h 6124353"/>
                <a:gd name="connsiteX36" fmla="*/ 2768748 w 5610565"/>
                <a:gd name="connsiteY36" fmla="*/ 3514500 h 6124353"/>
                <a:gd name="connsiteX37" fmla="*/ 2768748 w 5610565"/>
                <a:gd name="connsiteY37" fmla="*/ 3339407 h 6124353"/>
                <a:gd name="connsiteX38" fmla="*/ 1544670 w 5610565"/>
                <a:gd name="connsiteY38" fmla="*/ 1238288 h 6124353"/>
                <a:gd name="connsiteX39" fmla="*/ 612039 w 5610565"/>
                <a:gd name="connsiteY39" fmla="*/ 450369 h 6124353"/>
                <a:gd name="connsiteX40" fmla="*/ 145724 w 5610565"/>
                <a:gd name="connsiteY40" fmla="*/ 129365 h 6124353"/>
                <a:gd name="connsiteX41" fmla="*/ 189896 w 5610565"/>
                <a:gd name="connsiteY41" fmla="*/ 31331 h 6124353"/>
                <a:gd name="connsiteX42" fmla="*/ 228775 w 5610565"/>
                <a:gd name="connsiteY42" fmla="*/ 0 h 6124353"/>
                <a:gd name="connsiteX0" fmla="*/ 228775 w 5448098"/>
                <a:gd name="connsiteY0" fmla="*/ 0 h 6124353"/>
                <a:gd name="connsiteX1" fmla="*/ 3674256 w 5448098"/>
                <a:gd name="connsiteY1" fmla="*/ 0 h 6124353"/>
                <a:gd name="connsiteX2" fmla="*/ 3679520 w 5448098"/>
                <a:gd name="connsiteY2" fmla="*/ 1693 h 6124353"/>
                <a:gd name="connsiteX3" fmla="*/ 3788812 w 5448098"/>
                <a:gd name="connsiteY3" fmla="*/ 158547 h 6124353"/>
                <a:gd name="connsiteX4" fmla="*/ 3526510 w 5448098"/>
                <a:gd name="connsiteY4" fmla="*/ 421187 h 6124353"/>
                <a:gd name="connsiteX5" fmla="*/ 3264208 w 5448098"/>
                <a:gd name="connsiteY5" fmla="*/ 683827 h 6124353"/>
                <a:gd name="connsiteX6" fmla="*/ 3992825 w 5448098"/>
                <a:gd name="connsiteY6" fmla="*/ 1967844 h 6124353"/>
                <a:gd name="connsiteX7" fmla="*/ 4109404 w 5448098"/>
                <a:gd name="connsiteY7" fmla="*/ 1967844 h 6124353"/>
                <a:gd name="connsiteX8" fmla="*/ 4838022 w 5448098"/>
                <a:gd name="connsiteY8" fmla="*/ 975649 h 6124353"/>
                <a:gd name="connsiteX9" fmla="*/ 4663154 w 5448098"/>
                <a:gd name="connsiteY9" fmla="*/ 450369 h 6124353"/>
                <a:gd name="connsiteX10" fmla="*/ 4196838 w 5448098"/>
                <a:gd name="connsiteY10" fmla="*/ 158547 h 6124353"/>
                <a:gd name="connsiteX11" fmla="*/ 4302488 w 5448098"/>
                <a:gd name="connsiteY11" fmla="*/ 12636 h 6124353"/>
                <a:gd name="connsiteX12" fmla="*/ 4332963 w 5448098"/>
                <a:gd name="connsiteY12" fmla="*/ 0 h 6124353"/>
                <a:gd name="connsiteX13" fmla="*/ 5445337 w 5448098"/>
                <a:gd name="connsiteY13" fmla="*/ 1 h 6124353"/>
                <a:gd name="connsiteX14" fmla="*/ 5447937 w 5448098"/>
                <a:gd name="connsiteY14" fmla="*/ 1163481 h 6124353"/>
                <a:gd name="connsiteX15" fmla="*/ 4371706 w 5448098"/>
                <a:gd name="connsiteY15" fmla="*/ 2376394 h 6124353"/>
                <a:gd name="connsiteX16" fmla="*/ 4342562 w 5448098"/>
                <a:gd name="connsiteY16" fmla="*/ 2493123 h 6124353"/>
                <a:gd name="connsiteX17" fmla="*/ 5437790 w 5448098"/>
                <a:gd name="connsiteY17" fmla="*/ 4318625 h 6124353"/>
                <a:gd name="connsiteX18" fmla="*/ 5428255 w 5448098"/>
                <a:gd name="connsiteY18" fmla="*/ 6120739 h 6124353"/>
                <a:gd name="connsiteX19" fmla="*/ 3404617 w 5448098"/>
                <a:gd name="connsiteY19" fmla="*/ 6124353 h 6124353"/>
                <a:gd name="connsiteX20" fmla="*/ 3385511 w 5448098"/>
                <a:gd name="connsiteY20" fmla="*/ 6110919 h 6124353"/>
                <a:gd name="connsiteX21" fmla="*/ 3322497 w 5448098"/>
                <a:gd name="connsiteY21" fmla="*/ 5994988 h 6124353"/>
                <a:gd name="connsiteX22" fmla="*/ 3672234 w 5448098"/>
                <a:gd name="connsiteY22" fmla="*/ 5703166 h 6124353"/>
                <a:gd name="connsiteX23" fmla="*/ 3847102 w 5448098"/>
                <a:gd name="connsiteY23" fmla="*/ 5119522 h 6124353"/>
                <a:gd name="connsiteX24" fmla="*/ 3147629 w 5448098"/>
                <a:gd name="connsiteY24" fmla="*/ 3981416 h 6124353"/>
                <a:gd name="connsiteX25" fmla="*/ 3031050 w 5448098"/>
                <a:gd name="connsiteY25" fmla="*/ 3952233 h 6124353"/>
                <a:gd name="connsiteX26" fmla="*/ 2185853 w 5448098"/>
                <a:gd name="connsiteY26" fmla="*/ 5265433 h 6124353"/>
                <a:gd name="connsiteX27" fmla="*/ 2739603 w 5448098"/>
                <a:gd name="connsiteY27" fmla="*/ 5761530 h 6124353"/>
                <a:gd name="connsiteX28" fmla="*/ 2972761 w 5448098"/>
                <a:gd name="connsiteY28" fmla="*/ 5994988 h 6124353"/>
                <a:gd name="connsiteX29" fmla="*/ 2891304 w 5448098"/>
                <a:gd name="connsiteY29" fmla="*/ 6110919 h 6124353"/>
                <a:gd name="connsiteX30" fmla="*/ 2867402 w 5448098"/>
                <a:gd name="connsiteY30" fmla="*/ 6124353 h 6124353"/>
                <a:gd name="connsiteX31" fmla="*/ 38826 w 5448098"/>
                <a:gd name="connsiteY31" fmla="*/ 6124353 h 6124353"/>
                <a:gd name="connsiteX32" fmla="*/ 14060 w 5448098"/>
                <a:gd name="connsiteY32" fmla="*/ 6091597 h 6124353"/>
                <a:gd name="connsiteX33" fmla="*/ 0 w 5448098"/>
                <a:gd name="connsiteY33" fmla="*/ 6024170 h 6124353"/>
                <a:gd name="connsiteX34" fmla="*/ 349737 w 5448098"/>
                <a:gd name="connsiteY34" fmla="*/ 5732348 h 6124353"/>
                <a:gd name="connsiteX35" fmla="*/ 1457236 w 5448098"/>
                <a:gd name="connsiteY35" fmla="*/ 5090339 h 6124353"/>
                <a:gd name="connsiteX36" fmla="*/ 2768748 w 5448098"/>
                <a:gd name="connsiteY36" fmla="*/ 3514500 h 6124353"/>
                <a:gd name="connsiteX37" fmla="*/ 2768748 w 5448098"/>
                <a:gd name="connsiteY37" fmla="*/ 3339407 h 6124353"/>
                <a:gd name="connsiteX38" fmla="*/ 1544670 w 5448098"/>
                <a:gd name="connsiteY38" fmla="*/ 1238288 h 6124353"/>
                <a:gd name="connsiteX39" fmla="*/ 612039 w 5448098"/>
                <a:gd name="connsiteY39" fmla="*/ 450369 h 6124353"/>
                <a:gd name="connsiteX40" fmla="*/ 145724 w 5448098"/>
                <a:gd name="connsiteY40" fmla="*/ 129365 h 6124353"/>
                <a:gd name="connsiteX41" fmla="*/ 189896 w 5448098"/>
                <a:gd name="connsiteY41" fmla="*/ 31331 h 6124353"/>
                <a:gd name="connsiteX42" fmla="*/ 228775 w 5448098"/>
                <a:gd name="connsiteY42" fmla="*/ 0 h 6124353"/>
                <a:gd name="connsiteX0" fmla="*/ 228775 w 5448098"/>
                <a:gd name="connsiteY0" fmla="*/ 0 h 6124353"/>
                <a:gd name="connsiteX1" fmla="*/ 3674256 w 5448098"/>
                <a:gd name="connsiteY1" fmla="*/ 0 h 6124353"/>
                <a:gd name="connsiteX2" fmla="*/ 3679520 w 5448098"/>
                <a:gd name="connsiteY2" fmla="*/ 1693 h 6124353"/>
                <a:gd name="connsiteX3" fmla="*/ 3788812 w 5448098"/>
                <a:gd name="connsiteY3" fmla="*/ 158547 h 6124353"/>
                <a:gd name="connsiteX4" fmla="*/ 3526510 w 5448098"/>
                <a:gd name="connsiteY4" fmla="*/ 421187 h 6124353"/>
                <a:gd name="connsiteX5" fmla="*/ 3264208 w 5448098"/>
                <a:gd name="connsiteY5" fmla="*/ 683827 h 6124353"/>
                <a:gd name="connsiteX6" fmla="*/ 3992825 w 5448098"/>
                <a:gd name="connsiteY6" fmla="*/ 1967844 h 6124353"/>
                <a:gd name="connsiteX7" fmla="*/ 4109404 w 5448098"/>
                <a:gd name="connsiteY7" fmla="*/ 1967844 h 6124353"/>
                <a:gd name="connsiteX8" fmla="*/ 4838022 w 5448098"/>
                <a:gd name="connsiteY8" fmla="*/ 975649 h 6124353"/>
                <a:gd name="connsiteX9" fmla="*/ 4663154 w 5448098"/>
                <a:gd name="connsiteY9" fmla="*/ 450369 h 6124353"/>
                <a:gd name="connsiteX10" fmla="*/ 4196838 w 5448098"/>
                <a:gd name="connsiteY10" fmla="*/ 158547 h 6124353"/>
                <a:gd name="connsiteX11" fmla="*/ 4302488 w 5448098"/>
                <a:gd name="connsiteY11" fmla="*/ 12636 h 6124353"/>
                <a:gd name="connsiteX12" fmla="*/ 4332963 w 5448098"/>
                <a:gd name="connsiteY12" fmla="*/ 0 h 6124353"/>
                <a:gd name="connsiteX13" fmla="*/ 5445337 w 5448098"/>
                <a:gd name="connsiteY13" fmla="*/ 1 h 6124353"/>
                <a:gd name="connsiteX14" fmla="*/ 5447937 w 5448098"/>
                <a:gd name="connsiteY14" fmla="*/ 1163481 h 6124353"/>
                <a:gd name="connsiteX15" fmla="*/ 4371706 w 5448098"/>
                <a:gd name="connsiteY15" fmla="*/ 2376394 h 6124353"/>
                <a:gd name="connsiteX16" fmla="*/ 4342562 w 5448098"/>
                <a:gd name="connsiteY16" fmla="*/ 2493123 h 6124353"/>
                <a:gd name="connsiteX17" fmla="*/ 5437790 w 5448098"/>
                <a:gd name="connsiteY17" fmla="*/ 4318625 h 6124353"/>
                <a:gd name="connsiteX18" fmla="*/ 5442056 w 5448098"/>
                <a:gd name="connsiteY18" fmla="*/ 6119677 h 6124353"/>
                <a:gd name="connsiteX19" fmla="*/ 3404617 w 5448098"/>
                <a:gd name="connsiteY19" fmla="*/ 6124353 h 6124353"/>
                <a:gd name="connsiteX20" fmla="*/ 3385511 w 5448098"/>
                <a:gd name="connsiteY20" fmla="*/ 6110919 h 6124353"/>
                <a:gd name="connsiteX21" fmla="*/ 3322497 w 5448098"/>
                <a:gd name="connsiteY21" fmla="*/ 5994988 h 6124353"/>
                <a:gd name="connsiteX22" fmla="*/ 3672234 w 5448098"/>
                <a:gd name="connsiteY22" fmla="*/ 5703166 h 6124353"/>
                <a:gd name="connsiteX23" fmla="*/ 3847102 w 5448098"/>
                <a:gd name="connsiteY23" fmla="*/ 5119522 h 6124353"/>
                <a:gd name="connsiteX24" fmla="*/ 3147629 w 5448098"/>
                <a:gd name="connsiteY24" fmla="*/ 3981416 h 6124353"/>
                <a:gd name="connsiteX25" fmla="*/ 3031050 w 5448098"/>
                <a:gd name="connsiteY25" fmla="*/ 3952233 h 6124353"/>
                <a:gd name="connsiteX26" fmla="*/ 2185853 w 5448098"/>
                <a:gd name="connsiteY26" fmla="*/ 5265433 h 6124353"/>
                <a:gd name="connsiteX27" fmla="*/ 2739603 w 5448098"/>
                <a:gd name="connsiteY27" fmla="*/ 5761530 h 6124353"/>
                <a:gd name="connsiteX28" fmla="*/ 2972761 w 5448098"/>
                <a:gd name="connsiteY28" fmla="*/ 5994988 h 6124353"/>
                <a:gd name="connsiteX29" fmla="*/ 2891304 w 5448098"/>
                <a:gd name="connsiteY29" fmla="*/ 6110919 h 6124353"/>
                <a:gd name="connsiteX30" fmla="*/ 2867402 w 5448098"/>
                <a:gd name="connsiteY30" fmla="*/ 6124353 h 6124353"/>
                <a:gd name="connsiteX31" fmla="*/ 38826 w 5448098"/>
                <a:gd name="connsiteY31" fmla="*/ 6124353 h 6124353"/>
                <a:gd name="connsiteX32" fmla="*/ 14060 w 5448098"/>
                <a:gd name="connsiteY32" fmla="*/ 6091597 h 6124353"/>
                <a:gd name="connsiteX33" fmla="*/ 0 w 5448098"/>
                <a:gd name="connsiteY33" fmla="*/ 6024170 h 6124353"/>
                <a:gd name="connsiteX34" fmla="*/ 349737 w 5448098"/>
                <a:gd name="connsiteY34" fmla="*/ 5732348 h 6124353"/>
                <a:gd name="connsiteX35" fmla="*/ 1457236 w 5448098"/>
                <a:gd name="connsiteY35" fmla="*/ 5090339 h 6124353"/>
                <a:gd name="connsiteX36" fmla="*/ 2768748 w 5448098"/>
                <a:gd name="connsiteY36" fmla="*/ 3514500 h 6124353"/>
                <a:gd name="connsiteX37" fmla="*/ 2768748 w 5448098"/>
                <a:gd name="connsiteY37" fmla="*/ 3339407 h 6124353"/>
                <a:gd name="connsiteX38" fmla="*/ 1544670 w 5448098"/>
                <a:gd name="connsiteY38" fmla="*/ 1238288 h 6124353"/>
                <a:gd name="connsiteX39" fmla="*/ 612039 w 5448098"/>
                <a:gd name="connsiteY39" fmla="*/ 450369 h 6124353"/>
                <a:gd name="connsiteX40" fmla="*/ 145724 w 5448098"/>
                <a:gd name="connsiteY40" fmla="*/ 129365 h 6124353"/>
                <a:gd name="connsiteX41" fmla="*/ 189896 w 5448098"/>
                <a:gd name="connsiteY41" fmla="*/ 31331 h 6124353"/>
                <a:gd name="connsiteX42" fmla="*/ 228775 w 5448098"/>
                <a:gd name="connsiteY42" fmla="*/ 0 h 6124353"/>
                <a:gd name="connsiteX0" fmla="*/ 228775 w 5449405"/>
                <a:gd name="connsiteY0" fmla="*/ 0 h 6124353"/>
                <a:gd name="connsiteX1" fmla="*/ 3674256 w 5449405"/>
                <a:gd name="connsiteY1" fmla="*/ 0 h 6124353"/>
                <a:gd name="connsiteX2" fmla="*/ 3679520 w 5449405"/>
                <a:gd name="connsiteY2" fmla="*/ 1693 h 6124353"/>
                <a:gd name="connsiteX3" fmla="*/ 3788812 w 5449405"/>
                <a:gd name="connsiteY3" fmla="*/ 158547 h 6124353"/>
                <a:gd name="connsiteX4" fmla="*/ 3526510 w 5449405"/>
                <a:gd name="connsiteY4" fmla="*/ 421187 h 6124353"/>
                <a:gd name="connsiteX5" fmla="*/ 3264208 w 5449405"/>
                <a:gd name="connsiteY5" fmla="*/ 683827 h 6124353"/>
                <a:gd name="connsiteX6" fmla="*/ 3992825 w 5449405"/>
                <a:gd name="connsiteY6" fmla="*/ 1967844 h 6124353"/>
                <a:gd name="connsiteX7" fmla="*/ 4109404 w 5449405"/>
                <a:gd name="connsiteY7" fmla="*/ 1967844 h 6124353"/>
                <a:gd name="connsiteX8" fmla="*/ 4838022 w 5449405"/>
                <a:gd name="connsiteY8" fmla="*/ 975649 h 6124353"/>
                <a:gd name="connsiteX9" fmla="*/ 4663154 w 5449405"/>
                <a:gd name="connsiteY9" fmla="*/ 450369 h 6124353"/>
                <a:gd name="connsiteX10" fmla="*/ 4196838 w 5449405"/>
                <a:gd name="connsiteY10" fmla="*/ 158547 h 6124353"/>
                <a:gd name="connsiteX11" fmla="*/ 4302488 w 5449405"/>
                <a:gd name="connsiteY11" fmla="*/ 12636 h 6124353"/>
                <a:gd name="connsiteX12" fmla="*/ 4332963 w 5449405"/>
                <a:gd name="connsiteY12" fmla="*/ 0 h 6124353"/>
                <a:gd name="connsiteX13" fmla="*/ 5445337 w 5449405"/>
                <a:gd name="connsiteY13" fmla="*/ 1 h 6124353"/>
                <a:gd name="connsiteX14" fmla="*/ 5447937 w 5449405"/>
                <a:gd name="connsiteY14" fmla="*/ 1163481 h 6124353"/>
                <a:gd name="connsiteX15" fmla="*/ 4371706 w 5449405"/>
                <a:gd name="connsiteY15" fmla="*/ 2376394 h 6124353"/>
                <a:gd name="connsiteX16" fmla="*/ 4342562 w 5449405"/>
                <a:gd name="connsiteY16" fmla="*/ 2493123 h 6124353"/>
                <a:gd name="connsiteX17" fmla="*/ 5437790 w 5449405"/>
                <a:gd name="connsiteY17" fmla="*/ 4318625 h 6124353"/>
                <a:gd name="connsiteX18" fmla="*/ 5445241 w 5449405"/>
                <a:gd name="connsiteY18" fmla="*/ 6111184 h 6124353"/>
                <a:gd name="connsiteX19" fmla="*/ 3404617 w 5449405"/>
                <a:gd name="connsiteY19" fmla="*/ 6124353 h 6124353"/>
                <a:gd name="connsiteX20" fmla="*/ 3385511 w 5449405"/>
                <a:gd name="connsiteY20" fmla="*/ 6110919 h 6124353"/>
                <a:gd name="connsiteX21" fmla="*/ 3322497 w 5449405"/>
                <a:gd name="connsiteY21" fmla="*/ 5994988 h 6124353"/>
                <a:gd name="connsiteX22" fmla="*/ 3672234 w 5449405"/>
                <a:gd name="connsiteY22" fmla="*/ 5703166 h 6124353"/>
                <a:gd name="connsiteX23" fmla="*/ 3847102 w 5449405"/>
                <a:gd name="connsiteY23" fmla="*/ 5119522 h 6124353"/>
                <a:gd name="connsiteX24" fmla="*/ 3147629 w 5449405"/>
                <a:gd name="connsiteY24" fmla="*/ 3981416 h 6124353"/>
                <a:gd name="connsiteX25" fmla="*/ 3031050 w 5449405"/>
                <a:gd name="connsiteY25" fmla="*/ 3952233 h 6124353"/>
                <a:gd name="connsiteX26" fmla="*/ 2185853 w 5449405"/>
                <a:gd name="connsiteY26" fmla="*/ 5265433 h 6124353"/>
                <a:gd name="connsiteX27" fmla="*/ 2739603 w 5449405"/>
                <a:gd name="connsiteY27" fmla="*/ 5761530 h 6124353"/>
                <a:gd name="connsiteX28" fmla="*/ 2972761 w 5449405"/>
                <a:gd name="connsiteY28" fmla="*/ 5994988 h 6124353"/>
                <a:gd name="connsiteX29" fmla="*/ 2891304 w 5449405"/>
                <a:gd name="connsiteY29" fmla="*/ 6110919 h 6124353"/>
                <a:gd name="connsiteX30" fmla="*/ 2867402 w 5449405"/>
                <a:gd name="connsiteY30" fmla="*/ 6124353 h 6124353"/>
                <a:gd name="connsiteX31" fmla="*/ 38826 w 5449405"/>
                <a:gd name="connsiteY31" fmla="*/ 6124353 h 6124353"/>
                <a:gd name="connsiteX32" fmla="*/ 14060 w 5449405"/>
                <a:gd name="connsiteY32" fmla="*/ 6091597 h 6124353"/>
                <a:gd name="connsiteX33" fmla="*/ 0 w 5449405"/>
                <a:gd name="connsiteY33" fmla="*/ 6024170 h 6124353"/>
                <a:gd name="connsiteX34" fmla="*/ 349737 w 5449405"/>
                <a:gd name="connsiteY34" fmla="*/ 5732348 h 6124353"/>
                <a:gd name="connsiteX35" fmla="*/ 1457236 w 5449405"/>
                <a:gd name="connsiteY35" fmla="*/ 5090339 h 6124353"/>
                <a:gd name="connsiteX36" fmla="*/ 2768748 w 5449405"/>
                <a:gd name="connsiteY36" fmla="*/ 3514500 h 6124353"/>
                <a:gd name="connsiteX37" fmla="*/ 2768748 w 5449405"/>
                <a:gd name="connsiteY37" fmla="*/ 3339407 h 6124353"/>
                <a:gd name="connsiteX38" fmla="*/ 1544670 w 5449405"/>
                <a:gd name="connsiteY38" fmla="*/ 1238288 h 6124353"/>
                <a:gd name="connsiteX39" fmla="*/ 612039 w 5449405"/>
                <a:gd name="connsiteY39" fmla="*/ 450369 h 6124353"/>
                <a:gd name="connsiteX40" fmla="*/ 145724 w 5449405"/>
                <a:gd name="connsiteY40" fmla="*/ 129365 h 6124353"/>
                <a:gd name="connsiteX41" fmla="*/ 189896 w 5449405"/>
                <a:gd name="connsiteY41" fmla="*/ 31331 h 6124353"/>
                <a:gd name="connsiteX42" fmla="*/ 228775 w 5449405"/>
                <a:gd name="connsiteY42" fmla="*/ 0 h 6124353"/>
                <a:gd name="connsiteX0" fmla="*/ 228775 w 5448636"/>
                <a:gd name="connsiteY0" fmla="*/ 0 h 6124353"/>
                <a:gd name="connsiteX1" fmla="*/ 3674256 w 5448636"/>
                <a:gd name="connsiteY1" fmla="*/ 0 h 6124353"/>
                <a:gd name="connsiteX2" fmla="*/ 3679520 w 5448636"/>
                <a:gd name="connsiteY2" fmla="*/ 1693 h 6124353"/>
                <a:gd name="connsiteX3" fmla="*/ 3788812 w 5448636"/>
                <a:gd name="connsiteY3" fmla="*/ 158547 h 6124353"/>
                <a:gd name="connsiteX4" fmla="*/ 3526510 w 5448636"/>
                <a:gd name="connsiteY4" fmla="*/ 421187 h 6124353"/>
                <a:gd name="connsiteX5" fmla="*/ 3264208 w 5448636"/>
                <a:gd name="connsiteY5" fmla="*/ 683827 h 6124353"/>
                <a:gd name="connsiteX6" fmla="*/ 3992825 w 5448636"/>
                <a:gd name="connsiteY6" fmla="*/ 1967844 h 6124353"/>
                <a:gd name="connsiteX7" fmla="*/ 4109404 w 5448636"/>
                <a:gd name="connsiteY7" fmla="*/ 1967844 h 6124353"/>
                <a:gd name="connsiteX8" fmla="*/ 4838022 w 5448636"/>
                <a:gd name="connsiteY8" fmla="*/ 975649 h 6124353"/>
                <a:gd name="connsiteX9" fmla="*/ 4663154 w 5448636"/>
                <a:gd name="connsiteY9" fmla="*/ 450369 h 6124353"/>
                <a:gd name="connsiteX10" fmla="*/ 4196838 w 5448636"/>
                <a:gd name="connsiteY10" fmla="*/ 158547 h 6124353"/>
                <a:gd name="connsiteX11" fmla="*/ 4302488 w 5448636"/>
                <a:gd name="connsiteY11" fmla="*/ 12636 h 6124353"/>
                <a:gd name="connsiteX12" fmla="*/ 4332963 w 5448636"/>
                <a:gd name="connsiteY12" fmla="*/ 0 h 6124353"/>
                <a:gd name="connsiteX13" fmla="*/ 5445337 w 5448636"/>
                <a:gd name="connsiteY13" fmla="*/ 1 h 6124353"/>
                <a:gd name="connsiteX14" fmla="*/ 5447937 w 5448636"/>
                <a:gd name="connsiteY14" fmla="*/ 1163481 h 6124353"/>
                <a:gd name="connsiteX15" fmla="*/ 4371706 w 5448636"/>
                <a:gd name="connsiteY15" fmla="*/ 2376394 h 6124353"/>
                <a:gd name="connsiteX16" fmla="*/ 4342562 w 5448636"/>
                <a:gd name="connsiteY16" fmla="*/ 2493123 h 6124353"/>
                <a:gd name="connsiteX17" fmla="*/ 5437790 w 5448636"/>
                <a:gd name="connsiteY17" fmla="*/ 4318625 h 6124353"/>
                <a:gd name="connsiteX18" fmla="*/ 5444179 w 5448636"/>
                <a:gd name="connsiteY18" fmla="*/ 6111184 h 6124353"/>
                <a:gd name="connsiteX19" fmla="*/ 3404617 w 5448636"/>
                <a:gd name="connsiteY19" fmla="*/ 6124353 h 6124353"/>
                <a:gd name="connsiteX20" fmla="*/ 3385511 w 5448636"/>
                <a:gd name="connsiteY20" fmla="*/ 6110919 h 6124353"/>
                <a:gd name="connsiteX21" fmla="*/ 3322497 w 5448636"/>
                <a:gd name="connsiteY21" fmla="*/ 5994988 h 6124353"/>
                <a:gd name="connsiteX22" fmla="*/ 3672234 w 5448636"/>
                <a:gd name="connsiteY22" fmla="*/ 5703166 h 6124353"/>
                <a:gd name="connsiteX23" fmla="*/ 3847102 w 5448636"/>
                <a:gd name="connsiteY23" fmla="*/ 5119522 h 6124353"/>
                <a:gd name="connsiteX24" fmla="*/ 3147629 w 5448636"/>
                <a:gd name="connsiteY24" fmla="*/ 3981416 h 6124353"/>
                <a:gd name="connsiteX25" fmla="*/ 3031050 w 5448636"/>
                <a:gd name="connsiteY25" fmla="*/ 3952233 h 6124353"/>
                <a:gd name="connsiteX26" fmla="*/ 2185853 w 5448636"/>
                <a:gd name="connsiteY26" fmla="*/ 5265433 h 6124353"/>
                <a:gd name="connsiteX27" fmla="*/ 2739603 w 5448636"/>
                <a:gd name="connsiteY27" fmla="*/ 5761530 h 6124353"/>
                <a:gd name="connsiteX28" fmla="*/ 2972761 w 5448636"/>
                <a:gd name="connsiteY28" fmla="*/ 5994988 h 6124353"/>
                <a:gd name="connsiteX29" fmla="*/ 2891304 w 5448636"/>
                <a:gd name="connsiteY29" fmla="*/ 6110919 h 6124353"/>
                <a:gd name="connsiteX30" fmla="*/ 2867402 w 5448636"/>
                <a:gd name="connsiteY30" fmla="*/ 6124353 h 6124353"/>
                <a:gd name="connsiteX31" fmla="*/ 38826 w 5448636"/>
                <a:gd name="connsiteY31" fmla="*/ 6124353 h 6124353"/>
                <a:gd name="connsiteX32" fmla="*/ 14060 w 5448636"/>
                <a:gd name="connsiteY32" fmla="*/ 6091597 h 6124353"/>
                <a:gd name="connsiteX33" fmla="*/ 0 w 5448636"/>
                <a:gd name="connsiteY33" fmla="*/ 6024170 h 6124353"/>
                <a:gd name="connsiteX34" fmla="*/ 349737 w 5448636"/>
                <a:gd name="connsiteY34" fmla="*/ 5732348 h 6124353"/>
                <a:gd name="connsiteX35" fmla="*/ 1457236 w 5448636"/>
                <a:gd name="connsiteY35" fmla="*/ 5090339 h 6124353"/>
                <a:gd name="connsiteX36" fmla="*/ 2768748 w 5448636"/>
                <a:gd name="connsiteY36" fmla="*/ 3514500 h 6124353"/>
                <a:gd name="connsiteX37" fmla="*/ 2768748 w 5448636"/>
                <a:gd name="connsiteY37" fmla="*/ 3339407 h 6124353"/>
                <a:gd name="connsiteX38" fmla="*/ 1544670 w 5448636"/>
                <a:gd name="connsiteY38" fmla="*/ 1238288 h 6124353"/>
                <a:gd name="connsiteX39" fmla="*/ 612039 w 5448636"/>
                <a:gd name="connsiteY39" fmla="*/ 450369 h 6124353"/>
                <a:gd name="connsiteX40" fmla="*/ 145724 w 5448636"/>
                <a:gd name="connsiteY40" fmla="*/ 129365 h 6124353"/>
                <a:gd name="connsiteX41" fmla="*/ 189896 w 5448636"/>
                <a:gd name="connsiteY41" fmla="*/ 31331 h 6124353"/>
                <a:gd name="connsiteX42" fmla="*/ 228775 w 5448636"/>
                <a:gd name="connsiteY42" fmla="*/ 0 h 6124353"/>
                <a:gd name="connsiteX0" fmla="*/ 228775 w 5448637"/>
                <a:gd name="connsiteY0" fmla="*/ 0 h 6124353"/>
                <a:gd name="connsiteX1" fmla="*/ 3674256 w 5448637"/>
                <a:gd name="connsiteY1" fmla="*/ 0 h 6124353"/>
                <a:gd name="connsiteX2" fmla="*/ 3679520 w 5448637"/>
                <a:gd name="connsiteY2" fmla="*/ 1693 h 6124353"/>
                <a:gd name="connsiteX3" fmla="*/ 3788812 w 5448637"/>
                <a:gd name="connsiteY3" fmla="*/ 158547 h 6124353"/>
                <a:gd name="connsiteX4" fmla="*/ 3526510 w 5448637"/>
                <a:gd name="connsiteY4" fmla="*/ 421187 h 6124353"/>
                <a:gd name="connsiteX5" fmla="*/ 3264208 w 5448637"/>
                <a:gd name="connsiteY5" fmla="*/ 683827 h 6124353"/>
                <a:gd name="connsiteX6" fmla="*/ 3992825 w 5448637"/>
                <a:gd name="connsiteY6" fmla="*/ 1967844 h 6124353"/>
                <a:gd name="connsiteX7" fmla="*/ 4109404 w 5448637"/>
                <a:gd name="connsiteY7" fmla="*/ 1967844 h 6124353"/>
                <a:gd name="connsiteX8" fmla="*/ 4838022 w 5448637"/>
                <a:gd name="connsiteY8" fmla="*/ 975649 h 6124353"/>
                <a:gd name="connsiteX9" fmla="*/ 4663154 w 5448637"/>
                <a:gd name="connsiteY9" fmla="*/ 450369 h 6124353"/>
                <a:gd name="connsiteX10" fmla="*/ 4196838 w 5448637"/>
                <a:gd name="connsiteY10" fmla="*/ 158547 h 6124353"/>
                <a:gd name="connsiteX11" fmla="*/ 4302488 w 5448637"/>
                <a:gd name="connsiteY11" fmla="*/ 12636 h 6124353"/>
                <a:gd name="connsiteX12" fmla="*/ 4332963 w 5448637"/>
                <a:gd name="connsiteY12" fmla="*/ 0 h 6124353"/>
                <a:gd name="connsiteX13" fmla="*/ 5445337 w 5448637"/>
                <a:gd name="connsiteY13" fmla="*/ 1 h 6124353"/>
                <a:gd name="connsiteX14" fmla="*/ 5447937 w 5448637"/>
                <a:gd name="connsiteY14" fmla="*/ 1163481 h 6124353"/>
                <a:gd name="connsiteX15" fmla="*/ 4371706 w 5448637"/>
                <a:gd name="connsiteY15" fmla="*/ 2376394 h 6124353"/>
                <a:gd name="connsiteX16" fmla="*/ 4342562 w 5448637"/>
                <a:gd name="connsiteY16" fmla="*/ 2493123 h 6124353"/>
                <a:gd name="connsiteX17" fmla="*/ 5437790 w 5448637"/>
                <a:gd name="connsiteY17" fmla="*/ 4318625 h 6124353"/>
                <a:gd name="connsiteX18" fmla="*/ 5444180 w 5448637"/>
                <a:gd name="connsiteY18" fmla="*/ 6092075 h 6124353"/>
                <a:gd name="connsiteX19" fmla="*/ 3404617 w 5448637"/>
                <a:gd name="connsiteY19" fmla="*/ 6124353 h 6124353"/>
                <a:gd name="connsiteX20" fmla="*/ 3385511 w 5448637"/>
                <a:gd name="connsiteY20" fmla="*/ 6110919 h 6124353"/>
                <a:gd name="connsiteX21" fmla="*/ 3322497 w 5448637"/>
                <a:gd name="connsiteY21" fmla="*/ 5994988 h 6124353"/>
                <a:gd name="connsiteX22" fmla="*/ 3672234 w 5448637"/>
                <a:gd name="connsiteY22" fmla="*/ 5703166 h 6124353"/>
                <a:gd name="connsiteX23" fmla="*/ 3847102 w 5448637"/>
                <a:gd name="connsiteY23" fmla="*/ 5119522 h 6124353"/>
                <a:gd name="connsiteX24" fmla="*/ 3147629 w 5448637"/>
                <a:gd name="connsiteY24" fmla="*/ 3981416 h 6124353"/>
                <a:gd name="connsiteX25" fmla="*/ 3031050 w 5448637"/>
                <a:gd name="connsiteY25" fmla="*/ 3952233 h 6124353"/>
                <a:gd name="connsiteX26" fmla="*/ 2185853 w 5448637"/>
                <a:gd name="connsiteY26" fmla="*/ 5265433 h 6124353"/>
                <a:gd name="connsiteX27" fmla="*/ 2739603 w 5448637"/>
                <a:gd name="connsiteY27" fmla="*/ 5761530 h 6124353"/>
                <a:gd name="connsiteX28" fmla="*/ 2972761 w 5448637"/>
                <a:gd name="connsiteY28" fmla="*/ 5994988 h 6124353"/>
                <a:gd name="connsiteX29" fmla="*/ 2891304 w 5448637"/>
                <a:gd name="connsiteY29" fmla="*/ 6110919 h 6124353"/>
                <a:gd name="connsiteX30" fmla="*/ 2867402 w 5448637"/>
                <a:gd name="connsiteY30" fmla="*/ 6124353 h 6124353"/>
                <a:gd name="connsiteX31" fmla="*/ 38826 w 5448637"/>
                <a:gd name="connsiteY31" fmla="*/ 6124353 h 6124353"/>
                <a:gd name="connsiteX32" fmla="*/ 14060 w 5448637"/>
                <a:gd name="connsiteY32" fmla="*/ 6091597 h 6124353"/>
                <a:gd name="connsiteX33" fmla="*/ 0 w 5448637"/>
                <a:gd name="connsiteY33" fmla="*/ 6024170 h 6124353"/>
                <a:gd name="connsiteX34" fmla="*/ 349737 w 5448637"/>
                <a:gd name="connsiteY34" fmla="*/ 5732348 h 6124353"/>
                <a:gd name="connsiteX35" fmla="*/ 1457236 w 5448637"/>
                <a:gd name="connsiteY35" fmla="*/ 5090339 h 6124353"/>
                <a:gd name="connsiteX36" fmla="*/ 2768748 w 5448637"/>
                <a:gd name="connsiteY36" fmla="*/ 3514500 h 6124353"/>
                <a:gd name="connsiteX37" fmla="*/ 2768748 w 5448637"/>
                <a:gd name="connsiteY37" fmla="*/ 3339407 h 6124353"/>
                <a:gd name="connsiteX38" fmla="*/ 1544670 w 5448637"/>
                <a:gd name="connsiteY38" fmla="*/ 1238288 h 6124353"/>
                <a:gd name="connsiteX39" fmla="*/ 612039 w 5448637"/>
                <a:gd name="connsiteY39" fmla="*/ 450369 h 6124353"/>
                <a:gd name="connsiteX40" fmla="*/ 145724 w 5448637"/>
                <a:gd name="connsiteY40" fmla="*/ 129365 h 6124353"/>
                <a:gd name="connsiteX41" fmla="*/ 189896 w 5448637"/>
                <a:gd name="connsiteY41" fmla="*/ 31331 h 6124353"/>
                <a:gd name="connsiteX42" fmla="*/ 228775 w 5448637"/>
                <a:gd name="connsiteY42" fmla="*/ 0 h 6124353"/>
                <a:gd name="connsiteX0" fmla="*/ 228775 w 5448638"/>
                <a:gd name="connsiteY0" fmla="*/ 0 h 6124353"/>
                <a:gd name="connsiteX1" fmla="*/ 3674256 w 5448638"/>
                <a:gd name="connsiteY1" fmla="*/ 0 h 6124353"/>
                <a:gd name="connsiteX2" fmla="*/ 3679520 w 5448638"/>
                <a:gd name="connsiteY2" fmla="*/ 1693 h 6124353"/>
                <a:gd name="connsiteX3" fmla="*/ 3788812 w 5448638"/>
                <a:gd name="connsiteY3" fmla="*/ 158547 h 6124353"/>
                <a:gd name="connsiteX4" fmla="*/ 3526510 w 5448638"/>
                <a:gd name="connsiteY4" fmla="*/ 421187 h 6124353"/>
                <a:gd name="connsiteX5" fmla="*/ 3264208 w 5448638"/>
                <a:gd name="connsiteY5" fmla="*/ 683827 h 6124353"/>
                <a:gd name="connsiteX6" fmla="*/ 3992825 w 5448638"/>
                <a:gd name="connsiteY6" fmla="*/ 1967844 h 6124353"/>
                <a:gd name="connsiteX7" fmla="*/ 4109404 w 5448638"/>
                <a:gd name="connsiteY7" fmla="*/ 1967844 h 6124353"/>
                <a:gd name="connsiteX8" fmla="*/ 4838022 w 5448638"/>
                <a:gd name="connsiteY8" fmla="*/ 975649 h 6124353"/>
                <a:gd name="connsiteX9" fmla="*/ 4663154 w 5448638"/>
                <a:gd name="connsiteY9" fmla="*/ 450369 h 6124353"/>
                <a:gd name="connsiteX10" fmla="*/ 4196838 w 5448638"/>
                <a:gd name="connsiteY10" fmla="*/ 158547 h 6124353"/>
                <a:gd name="connsiteX11" fmla="*/ 4302488 w 5448638"/>
                <a:gd name="connsiteY11" fmla="*/ 12636 h 6124353"/>
                <a:gd name="connsiteX12" fmla="*/ 4332963 w 5448638"/>
                <a:gd name="connsiteY12" fmla="*/ 0 h 6124353"/>
                <a:gd name="connsiteX13" fmla="*/ 5445337 w 5448638"/>
                <a:gd name="connsiteY13" fmla="*/ 1 h 6124353"/>
                <a:gd name="connsiteX14" fmla="*/ 5447937 w 5448638"/>
                <a:gd name="connsiteY14" fmla="*/ 1163481 h 6124353"/>
                <a:gd name="connsiteX15" fmla="*/ 4371706 w 5448638"/>
                <a:gd name="connsiteY15" fmla="*/ 2376394 h 6124353"/>
                <a:gd name="connsiteX16" fmla="*/ 4342562 w 5448638"/>
                <a:gd name="connsiteY16" fmla="*/ 2493123 h 6124353"/>
                <a:gd name="connsiteX17" fmla="*/ 5437790 w 5448638"/>
                <a:gd name="connsiteY17" fmla="*/ 4318625 h 6124353"/>
                <a:gd name="connsiteX18" fmla="*/ 5444181 w 5448638"/>
                <a:gd name="connsiteY18" fmla="*/ 6115430 h 6124353"/>
                <a:gd name="connsiteX19" fmla="*/ 3404617 w 5448638"/>
                <a:gd name="connsiteY19" fmla="*/ 6124353 h 6124353"/>
                <a:gd name="connsiteX20" fmla="*/ 3385511 w 5448638"/>
                <a:gd name="connsiteY20" fmla="*/ 6110919 h 6124353"/>
                <a:gd name="connsiteX21" fmla="*/ 3322497 w 5448638"/>
                <a:gd name="connsiteY21" fmla="*/ 5994988 h 6124353"/>
                <a:gd name="connsiteX22" fmla="*/ 3672234 w 5448638"/>
                <a:gd name="connsiteY22" fmla="*/ 5703166 h 6124353"/>
                <a:gd name="connsiteX23" fmla="*/ 3847102 w 5448638"/>
                <a:gd name="connsiteY23" fmla="*/ 5119522 h 6124353"/>
                <a:gd name="connsiteX24" fmla="*/ 3147629 w 5448638"/>
                <a:gd name="connsiteY24" fmla="*/ 3981416 h 6124353"/>
                <a:gd name="connsiteX25" fmla="*/ 3031050 w 5448638"/>
                <a:gd name="connsiteY25" fmla="*/ 3952233 h 6124353"/>
                <a:gd name="connsiteX26" fmla="*/ 2185853 w 5448638"/>
                <a:gd name="connsiteY26" fmla="*/ 5265433 h 6124353"/>
                <a:gd name="connsiteX27" fmla="*/ 2739603 w 5448638"/>
                <a:gd name="connsiteY27" fmla="*/ 5761530 h 6124353"/>
                <a:gd name="connsiteX28" fmla="*/ 2972761 w 5448638"/>
                <a:gd name="connsiteY28" fmla="*/ 5994988 h 6124353"/>
                <a:gd name="connsiteX29" fmla="*/ 2891304 w 5448638"/>
                <a:gd name="connsiteY29" fmla="*/ 6110919 h 6124353"/>
                <a:gd name="connsiteX30" fmla="*/ 2867402 w 5448638"/>
                <a:gd name="connsiteY30" fmla="*/ 6124353 h 6124353"/>
                <a:gd name="connsiteX31" fmla="*/ 38826 w 5448638"/>
                <a:gd name="connsiteY31" fmla="*/ 6124353 h 6124353"/>
                <a:gd name="connsiteX32" fmla="*/ 14060 w 5448638"/>
                <a:gd name="connsiteY32" fmla="*/ 6091597 h 6124353"/>
                <a:gd name="connsiteX33" fmla="*/ 0 w 5448638"/>
                <a:gd name="connsiteY33" fmla="*/ 6024170 h 6124353"/>
                <a:gd name="connsiteX34" fmla="*/ 349737 w 5448638"/>
                <a:gd name="connsiteY34" fmla="*/ 5732348 h 6124353"/>
                <a:gd name="connsiteX35" fmla="*/ 1457236 w 5448638"/>
                <a:gd name="connsiteY35" fmla="*/ 5090339 h 6124353"/>
                <a:gd name="connsiteX36" fmla="*/ 2768748 w 5448638"/>
                <a:gd name="connsiteY36" fmla="*/ 3514500 h 6124353"/>
                <a:gd name="connsiteX37" fmla="*/ 2768748 w 5448638"/>
                <a:gd name="connsiteY37" fmla="*/ 3339407 h 6124353"/>
                <a:gd name="connsiteX38" fmla="*/ 1544670 w 5448638"/>
                <a:gd name="connsiteY38" fmla="*/ 1238288 h 6124353"/>
                <a:gd name="connsiteX39" fmla="*/ 612039 w 5448638"/>
                <a:gd name="connsiteY39" fmla="*/ 450369 h 6124353"/>
                <a:gd name="connsiteX40" fmla="*/ 145724 w 5448638"/>
                <a:gd name="connsiteY40" fmla="*/ 129365 h 6124353"/>
                <a:gd name="connsiteX41" fmla="*/ 189896 w 5448638"/>
                <a:gd name="connsiteY41" fmla="*/ 31331 h 6124353"/>
                <a:gd name="connsiteX42" fmla="*/ 228775 w 5448638"/>
                <a:gd name="connsiteY42" fmla="*/ 0 h 6124353"/>
                <a:gd name="connsiteX0" fmla="*/ 228775 w 5448098"/>
                <a:gd name="connsiteY0" fmla="*/ 0 h 6124353"/>
                <a:gd name="connsiteX1" fmla="*/ 3674256 w 5448098"/>
                <a:gd name="connsiteY1" fmla="*/ 0 h 6124353"/>
                <a:gd name="connsiteX2" fmla="*/ 3679520 w 5448098"/>
                <a:gd name="connsiteY2" fmla="*/ 1693 h 6124353"/>
                <a:gd name="connsiteX3" fmla="*/ 3788812 w 5448098"/>
                <a:gd name="connsiteY3" fmla="*/ 158547 h 6124353"/>
                <a:gd name="connsiteX4" fmla="*/ 3526510 w 5448098"/>
                <a:gd name="connsiteY4" fmla="*/ 421187 h 6124353"/>
                <a:gd name="connsiteX5" fmla="*/ 3264208 w 5448098"/>
                <a:gd name="connsiteY5" fmla="*/ 683827 h 6124353"/>
                <a:gd name="connsiteX6" fmla="*/ 3992825 w 5448098"/>
                <a:gd name="connsiteY6" fmla="*/ 1967844 h 6124353"/>
                <a:gd name="connsiteX7" fmla="*/ 4109404 w 5448098"/>
                <a:gd name="connsiteY7" fmla="*/ 1967844 h 6124353"/>
                <a:gd name="connsiteX8" fmla="*/ 4838022 w 5448098"/>
                <a:gd name="connsiteY8" fmla="*/ 975649 h 6124353"/>
                <a:gd name="connsiteX9" fmla="*/ 4663154 w 5448098"/>
                <a:gd name="connsiteY9" fmla="*/ 450369 h 6124353"/>
                <a:gd name="connsiteX10" fmla="*/ 4196838 w 5448098"/>
                <a:gd name="connsiteY10" fmla="*/ 158547 h 6124353"/>
                <a:gd name="connsiteX11" fmla="*/ 4302488 w 5448098"/>
                <a:gd name="connsiteY11" fmla="*/ 12636 h 6124353"/>
                <a:gd name="connsiteX12" fmla="*/ 4332963 w 5448098"/>
                <a:gd name="connsiteY12" fmla="*/ 0 h 6124353"/>
                <a:gd name="connsiteX13" fmla="*/ 5445337 w 5448098"/>
                <a:gd name="connsiteY13" fmla="*/ 1 h 6124353"/>
                <a:gd name="connsiteX14" fmla="*/ 5447937 w 5448098"/>
                <a:gd name="connsiteY14" fmla="*/ 1163481 h 6124353"/>
                <a:gd name="connsiteX15" fmla="*/ 4371706 w 5448098"/>
                <a:gd name="connsiteY15" fmla="*/ 2376394 h 6124353"/>
                <a:gd name="connsiteX16" fmla="*/ 4342562 w 5448098"/>
                <a:gd name="connsiteY16" fmla="*/ 2493123 h 6124353"/>
                <a:gd name="connsiteX17" fmla="*/ 5437790 w 5448098"/>
                <a:gd name="connsiteY17" fmla="*/ 4318625 h 6124353"/>
                <a:gd name="connsiteX18" fmla="*/ 5444181 w 5448098"/>
                <a:gd name="connsiteY18" fmla="*/ 6115430 h 6124353"/>
                <a:gd name="connsiteX19" fmla="*/ 3404617 w 5448098"/>
                <a:gd name="connsiteY19" fmla="*/ 6124353 h 6124353"/>
                <a:gd name="connsiteX20" fmla="*/ 3385511 w 5448098"/>
                <a:gd name="connsiteY20" fmla="*/ 6110919 h 6124353"/>
                <a:gd name="connsiteX21" fmla="*/ 3322497 w 5448098"/>
                <a:gd name="connsiteY21" fmla="*/ 5994988 h 6124353"/>
                <a:gd name="connsiteX22" fmla="*/ 3672234 w 5448098"/>
                <a:gd name="connsiteY22" fmla="*/ 5703166 h 6124353"/>
                <a:gd name="connsiteX23" fmla="*/ 3847102 w 5448098"/>
                <a:gd name="connsiteY23" fmla="*/ 5119522 h 6124353"/>
                <a:gd name="connsiteX24" fmla="*/ 3147629 w 5448098"/>
                <a:gd name="connsiteY24" fmla="*/ 3981416 h 6124353"/>
                <a:gd name="connsiteX25" fmla="*/ 3031050 w 5448098"/>
                <a:gd name="connsiteY25" fmla="*/ 3952233 h 6124353"/>
                <a:gd name="connsiteX26" fmla="*/ 2185853 w 5448098"/>
                <a:gd name="connsiteY26" fmla="*/ 5265433 h 6124353"/>
                <a:gd name="connsiteX27" fmla="*/ 2739603 w 5448098"/>
                <a:gd name="connsiteY27" fmla="*/ 5761530 h 6124353"/>
                <a:gd name="connsiteX28" fmla="*/ 2972761 w 5448098"/>
                <a:gd name="connsiteY28" fmla="*/ 5994988 h 6124353"/>
                <a:gd name="connsiteX29" fmla="*/ 2891304 w 5448098"/>
                <a:gd name="connsiteY29" fmla="*/ 6110919 h 6124353"/>
                <a:gd name="connsiteX30" fmla="*/ 2867402 w 5448098"/>
                <a:gd name="connsiteY30" fmla="*/ 6124353 h 6124353"/>
                <a:gd name="connsiteX31" fmla="*/ 38826 w 5448098"/>
                <a:gd name="connsiteY31" fmla="*/ 6124353 h 6124353"/>
                <a:gd name="connsiteX32" fmla="*/ 14060 w 5448098"/>
                <a:gd name="connsiteY32" fmla="*/ 6091597 h 6124353"/>
                <a:gd name="connsiteX33" fmla="*/ 0 w 5448098"/>
                <a:gd name="connsiteY33" fmla="*/ 6024170 h 6124353"/>
                <a:gd name="connsiteX34" fmla="*/ 349737 w 5448098"/>
                <a:gd name="connsiteY34" fmla="*/ 5732348 h 6124353"/>
                <a:gd name="connsiteX35" fmla="*/ 1457236 w 5448098"/>
                <a:gd name="connsiteY35" fmla="*/ 5090339 h 6124353"/>
                <a:gd name="connsiteX36" fmla="*/ 2768748 w 5448098"/>
                <a:gd name="connsiteY36" fmla="*/ 3514500 h 6124353"/>
                <a:gd name="connsiteX37" fmla="*/ 2768748 w 5448098"/>
                <a:gd name="connsiteY37" fmla="*/ 3339407 h 6124353"/>
                <a:gd name="connsiteX38" fmla="*/ 1544670 w 5448098"/>
                <a:gd name="connsiteY38" fmla="*/ 1238288 h 6124353"/>
                <a:gd name="connsiteX39" fmla="*/ 612039 w 5448098"/>
                <a:gd name="connsiteY39" fmla="*/ 450369 h 6124353"/>
                <a:gd name="connsiteX40" fmla="*/ 145724 w 5448098"/>
                <a:gd name="connsiteY40" fmla="*/ 129365 h 6124353"/>
                <a:gd name="connsiteX41" fmla="*/ 189896 w 5448098"/>
                <a:gd name="connsiteY41" fmla="*/ 31331 h 6124353"/>
                <a:gd name="connsiteX42" fmla="*/ 228775 w 5448098"/>
                <a:gd name="connsiteY42" fmla="*/ 0 h 6124353"/>
                <a:gd name="connsiteX0" fmla="*/ 228775 w 5449788"/>
                <a:gd name="connsiteY0" fmla="*/ 0 h 6124353"/>
                <a:gd name="connsiteX1" fmla="*/ 3674256 w 5449788"/>
                <a:gd name="connsiteY1" fmla="*/ 0 h 6124353"/>
                <a:gd name="connsiteX2" fmla="*/ 3679520 w 5449788"/>
                <a:gd name="connsiteY2" fmla="*/ 1693 h 6124353"/>
                <a:gd name="connsiteX3" fmla="*/ 3788812 w 5449788"/>
                <a:gd name="connsiteY3" fmla="*/ 158547 h 6124353"/>
                <a:gd name="connsiteX4" fmla="*/ 3526510 w 5449788"/>
                <a:gd name="connsiteY4" fmla="*/ 421187 h 6124353"/>
                <a:gd name="connsiteX5" fmla="*/ 3264208 w 5449788"/>
                <a:gd name="connsiteY5" fmla="*/ 683827 h 6124353"/>
                <a:gd name="connsiteX6" fmla="*/ 3992825 w 5449788"/>
                <a:gd name="connsiteY6" fmla="*/ 1967844 h 6124353"/>
                <a:gd name="connsiteX7" fmla="*/ 4109404 w 5449788"/>
                <a:gd name="connsiteY7" fmla="*/ 1967844 h 6124353"/>
                <a:gd name="connsiteX8" fmla="*/ 4838022 w 5449788"/>
                <a:gd name="connsiteY8" fmla="*/ 975649 h 6124353"/>
                <a:gd name="connsiteX9" fmla="*/ 4663154 w 5449788"/>
                <a:gd name="connsiteY9" fmla="*/ 450369 h 6124353"/>
                <a:gd name="connsiteX10" fmla="*/ 4196838 w 5449788"/>
                <a:gd name="connsiteY10" fmla="*/ 158547 h 6124353"/>
                <a:gd name="connsiteX11" fmla="*/ 4302488 w 5449788"/>
                <a:gd name="connsiteY11" fmla="*/ 12636 h 6124353"/>
                <a:gd name="connsiteX12" fmla="*/ 4332963 w 5449788"/>
                <a:gd name="connsiteY12" fmla="*/ 0 h 6124353"/>
                <a:gd name="connsiteX13" fmla="*/ 5445337 w 5449788"/>
                <a:gd name="connsiteY13" fmla="*/ 1 h 6124353"/>
                <a:gd name="connsiteX14" fmla="*/ 5447937 w 5449788"/>
                <a:gd name="connsiteY14" fmla="*/ 1163481 h 6124353"/>
                <a:gd name="connsiteX15" fmla="*/ 4371706 w 5449788"/>
                <a:gd name="connsiteY15" fmla="*/ 2376394 h 6124353"/>
                <a:gd name="connsiteX16" fmla="*/ 4342562 w 5449788"/>
                <a:gd name="connsiteY16" fmla="*/ 2493123 h 6124353"/>
                <a:gd name="connsiteX17" fmla="*/ 5444161 w 5449788"/>
                <a:gd name="connsiteY17" fmla="*/ 4323933 h 6124353"/>
                <a:gd name="connsiteX18" fmla="*/ 5444181 w 5449788"/>
                <a:gd name="connsiteY18" fmla="*/ 6115430 h 6124353"/>
                <a:gd name="connsiteX19" fmla="*/ 3404617 w 5449788"/>
                <a:gd name="connsiteY19" fmla="*/ 6124353 h 6124353"/>
                <a:gd name="connsiteX20" fmla="*/ 3385511 w 5449788"/>
                <a:gd name="connsiteY20" fmla="*/ 6110919 h 6124353"/>
                <a:gd name="connsiteX21" fmla="*/ 3322497 w 5449788"/>
                <a:gd name="connsiteY21" fmla="*/ 5994988 h 6124353"/>
                <a:gd name="connsiteX22" fmla="*/ 3672234 w 5449788"/>
                <a:gd name="connsiteY22" fmla="*/ 5703166 h 6124353"/>
                <a:gd name="connsiteX23" fmla="*/ 3847102 w 5449788"/>
                <a:gd name="connsiteY23" fmla="*/ 5119522 h 6124353"/>
                <a:gd name="connsiteX24" fmla="*/ 3147629 w 5449788"/>
                <a:gd name="connsiteY24" fmla="*/ 3981416 h 6124353"/>
                <a:gd name="connsiteX25" fmla="*/ 3031050 w 5449788"/>
                <a:gd name="connsiteY25" fmla="*/ 3952233 h 6124353"/>
                <a:gd name="connsiteX26" fmla="*/ 2185853 w 5449788"/>
                <a:gd name="connsiteY26" fmla="*/ 5265433 h 6124353"/>
                <a:gd name="connsiteX27" fmla="*/ 2739603 w 5449788"/>
                <a:gd name="connsiteY27" fmla="*/ 5761530 h 6124353"/>
                <a:gd name="connsiteX28" fmla="*/ 2972761 w 5449788"/>
                <a:gd name="connsiteY28" fmla="*/ 5994988 h 6124353"/>
                <a:gd name="connsiteX29" fmla="*/ 2891304 w 5449788"/>
                <a:gd name="connsiteY29" fmla="*/ 6110919 h 6124353"/>
                <a:gd name="connsiteX30" fmla="*/ 2867402 w 5449788"/>
                <a:gd name="connsiteY30" fmla="*/ 6124353 h 6124353"/>
                <a:gd name="connsiteX31" fmla="*/ 38826 w 5449788"/>
                <a:gd name="connsiteY31" fmla="*/ 6124353 h 6124353"/>
                <a:gd name="connsiteX32" fmla="*/ 14060 w 5449788"/>
                <a:gd name="connsiteY32" fmla="*/ 6091597 h 6124353"/>
                <a:gd name="connsiteX33" fmla="*/ 0 w 5449788"/>
                <a:gd name="connsiteY33" fmla="*/ 6024170 h 6124353"/>
                <a:gd name="connsiteX34" fmla="*/ 349737 w 5449788"/>
                <a:gd name="connsiteY34" fmla="*/ 5732348 h 6124353"/>
                <a:gd name="connsiteX35" fmla="*/ 1457236 w 5449788"/>
                <a:gd name="connsiteY35" fmla="*/ 5090339 h 6124353"/>
                <a:gd name="connsiteX36" fmla="*/ 2768748 w 5449788"/>
                <a:gd name="connsiteY36" fmla="*/ 3514500 h 6124353"/>
                <a:gd name="connsiteX37" fmla="*/ 2768748 w 5449788"/>
                <a:gd name="connsiteY37" fmla="*/ 3339407 h 6124353"/>
                <a:gd name="connsiteX38" fmla="*/ 1544670 w 5449788"/>
                <a:gd name="connsiteY38" fmla="*/ 1238288 h 6124353"/>
                <a:gd name="connsiteX39" fmla="*/ 612039 w 5449788"/>
                <a:gd name="connsiteY39" fmla="*/ 450369 h 6124353"/>
                <a:gd name="connsiteX40" fmla="*/ 145724 w 5449788"/>
                <a:gd name="connsiteY40" fmla="*/ 129365 h 6124353"/>
                <a:gd name="connsiteX41" fmla="*/ 189896 w 5449788"/>
                <a:gd name="connsiteY41" fmla="*/ 31331 h 6124353"/>
                <a:gd name="connsiteX42" fmla="*/ 228775 w 5449788"/>
                <a:gd name="connsiteY42" fmla="*/ 0 h 6124353"/>
                <a:gd name="connsiteX0" fmla="*/ 228775 w 5448098"/>
                <a:gd name="connsiteY0" fmla="*/ 0 h 6124353"/>
                <a:gd name="connsiteX1" fmla="*/ 3674256 w 5448098"/>
                <a:gd name="connsiteY1" fmla="*/ 0 h 6124353"/>
                <a:gd name="connsiteX2" fmla="*/ 3679520 w 5448098"/>
                <a:gd name="connsiteY2" fmla="*/ 1693 h 6124353"/>
                <a:gd name="connsiteX3" fmla="*/ 3788812 w 5448098"/>
                <a:gd name="connsiteY3" fmla="*/ 158547 h 6124353"/>
                <a:gd name="connsiteX4" fmla="*/ 3526510 w 5448098"/>
                <a:gd name="connsiteY4" fmla="*/ 421187 h 6124353"/>
                <a:gd name="connsiteX5" fmla="*/ 3264208 w 5448098"/>
                <a:gd name="connsiteY5" fmla="*/ 683827 h 6124353"/>
                <a:gd name="connsiteX6" fmla="*/ 3992825 w 5448098"/>
                <a:gd name="connsiteY6" fmla="*/ 1967844 h 6124353"/>
                <a:gd name="connsiteX7" fmla="*/ 4109404 w 5448098"/>
                <a:gd name="connsiteY7" fmla="*/ 1967844 h 6124353"/>
                <a:gd name="connsiteX8" fmla="*/ 4838022 w 5448098"/>
                <a:gd name="connsiteY8" fmla="*/ 975649 h 6124353"/>
                <a:gd name="connsiteX9" fmla="*/ 4663154 w 5448098"/>
                <a:gd name="connsiteY9" fmla="*/ 450369 h 6124353"/>
                <a:gd name="connsiteX10" fmla="*/ 4196838 w 5448098"/>
                <a:gd name="connsiteY10" fmla="*/ 158547 h 6124353"/>
                <a:gd name="connsiteX11" fmla="*/ 4302488 w 5448098"/>
                <a:gd name="connsiteY11" fmla="*/ 12636 h 6124353"/>
                <a:gd name="connsiteX12" fmla="*/ 4332963 w 5448098"/>
                <a:gd name="connsiteY12" fmla="*/ 0 h 6124353"/>
                <a:gd name="connsiteX13" fmla="*/ 5445337 w 5448098"/>
                <a:gd name="connsiteY13" fmla="*/ 1 h 6124353"/>
                <a:gd name="connsiteX14" fmla="*/ 5447937 w 5448098"/>
                <a:gd name="connsiteY14" fmla="*/ 1163481 h 6124353"/>
                <a:gd name="connsiteX15" fmla="*/ 4371706 w 5448098"/>
                <a:gd name="connsiteY15" fmla="*/ 2376394 h 6124353"/>
                <a:gd name="connsiteX16" fmla="*/ 4342562 w 5448098"/>
                <a:gd name="connsiteY16" fmla="*/ 2493123 h 6124353"/>
                <a:gd name="connsiteX17" fmla="*/ 5444161 w 5448098"/>
                <a:gd name="connsiteY17" fmla="*/ 4323933 h 6124353"/>
                <a:gd name="connsiteX18" fmla="*/ 5444181 w 5448098"/>
                <a:gd name="connsiteY18" fmla="*/ 6115430 h 6124353"/>
                <a:gd name="connsiteX19" fmla="*/ 3404617 w 5448098"/>
                <a:gd name="connsiteY19" fmla="*/ 6124353 h 6124353"/>
                <a:gd name="connsiteX20" fmla="*/ 3385511 w 5448098"/>
                <a:gd name="connsiteY20" fmla="*/ 6110919 h 6124353"/>
                <a:gd name="connsiteX21" fmla="*/ 3322497 w 5448098"/>
                <a:gd name="connsiteY21" fmla="*/ 5994988 h 6124353"/>
                <a:gd name="connsiteX22" fmla="*/ 3672234 w 5448098"/>
                <a:gd name="connsiteY22" fmla="*/ 5703166 h 6124353"/>
                <a:gd name="connsiteX23" fmla="*/ 3847102 w 5448098"/>
                <a:gd name="connsiteY23" fmla="*/ 5119522 h 6124353"/>
                <a:gd name="connsiteX24" fmla="*/ 3147629 w 5448098"/>
                <a:gd name="connsiteY24" fmla="*/ 3981416 h 6124353"/>
                <a:gd name="connsiteX25" fmla="*/ 3031050 w 5448098"/>
                <a:gd name="connsiteY25" fmla="*/ 3952233 h 6124353"/>
                <a:gd name="connsiteX26" fmla="*/ 2185853 w 5448098"/>
                <a:gd name="connsiteY26" fmla="*/ 5265433 h 6124353"/>
                <a:gd name="connsiteX27" fmla="*/ 2739603 w 5448098"/>
                <a:gd name="connsiteY27" fmla="*/ 5761530 h 6124353"/>
                <a:gd name="connsiteX28" fmla="*/ 2972761 w 5448098"/>
                <a:gd name="connsiteY28" fmla="*/ 5994988 h 6124353"/>
                <a:gd name="connsiteX29" fmla="*/ 2891304 w 5448098"/>
                <a:gd name="connsiteY29" fmla="*/ 6110919 h 6124353"/>
                <a:gd name="connsiteX30" fmla="*/ 2867402 w 5448098"/>
                <a:gd name="connsiteY30" fmla="*/ 6124353 h 6124353"/>
                <a:gd name="connsiteX31" fmla="*/ 38826 w 5448098"/>
                <a:gd name="connsiteY31" fmla="*/ 6124353 h 6124353"/>
                <a:gd name="connsiteX32" fmla="*/ 14060 w 5448098"/>
                <a:gd name="connsiteY32" fmla="*/ 6091597 h 6124353"/>
                <a:gd name="connsiteX33" fmla="*/ 0 w 5448098"/>
                <a:gd name="connsiteY33" fmla="*/ 6024170 h 6124353"/>
                <a:gd name="connsiteX34" fmla="*/ 349737 w 5448098"/>
                <a:gd name="connsiteY34" fmla="*/ 5732348 h 6124353"/>
                <a:gd name="connsiteX35" fmla="*/ 1457236 w 5448098"/>
                <a:gd name="connsiteY35" fmla="*/ 5090339 h 6124353"/>
                <a:gd name="connsiteX36" fmla="*/ 2768748 w 5448098"/>
                <a:gd name="connsiteY36" fmla="*/ 3514500 h 6124353"/>
                <a:gd name="connsiteX37" fmla="*/ 2768748 w 5448098"/>
                <a:gd name="connsiteY37" fmla="*/ 3339407 h 6124353"/>
                <a:gd name="connsiteX38" fmla="*/ 1544670 w 5448098"/>
                <a:gd name="connsiteY38" fmla="*/ 1238288 h 6124353"/>
                <a:gd name="connsiteX39" fmla="*/ 612039 w 5448098"/>
                <a:gd name="connsiteY39" fmla="*/ 450369 h 6124353"/>
                <a:gd name="connsiteX40" fmla="*/ 145724 w 5448098"/>
                <a:gd name="connsiteY40" fmla="*/ 129365 h 6124353"/>
                <a:gd name="connsiteX41" fmla="*/ 189896 w 5448098"/>
                <a:gd name="connsiteY41" fmla="*/ 31331 h 6124353"/>
                <a:gd name="connsiteX42" fmla="*/ 228775 w 5448098"/>
                <a:gd name="connsiteY42" fmla="*/ 0 h 6124353"/>
                <a:gd name="connsiteX0" fmla="*/ 228775 w 5448098"/>
                <a:gd name="connsiteY0" fmla="*/ 0 h 6124353"/>
                <a:gd name="connsiteX1" fmla="*/ 3674256 w 5448098"/>
                <a:gd name="connsiteY1" fmla="*/ 0 h 6124353"/>
                <a:gd name="connsiteX2" fmla="*/ 3679520 w 5448098"/>
                <a:gd name="connsiteY2" fmla="*/ 1693 h 6124353"/>
                <a:gd name="connsiteX3" fmla="*/ 3788812 w 5448098"/>
                <a:gd name="connsiteY3" fmla="*/ 158547 h 6124353"/>
                <a:gd name="connsiteX4" fmla="*/ 3526510 w 5448098"/>
                <a:gd name="connsiteY4" fmla="*/ 421187 h 6124353"/>
                <a:gd name="connsiteX5" fmla="*/ 3264208 w 5448098"/>
                <a:gd name="connsiteY5" fmla="*/ 683827 h 6124353"/>
                <a:gd name="connsiteX6" fmla="*/ 3992825 w 5448098"/>
                <a:gd name="connsiteY6" fmla="*/ 1967844 h 6124353"/>
                <a:gd name="connsiteX7" fmla="*/ 4109404 w 5448098"/>
                <a:gd name="connsiteY7" fmla="*/ 1967844 h 6124353"/>
                <a:gd name="connsiteX8" fmla="*/ 4838022 w 5448098"/>
                <a:gd name="connsiteY8" fmla="*/ 975649 h 6124353"/>
                <a:gd name="connsiteX9" fmla="*/ 4663154 w 5448098"/>
                <a:gd name="connsiteY9" fmla="*/ 450369 h 6124353"/>
                <a:gd name="connsiteX10" fmla="*/ 4196838 w 5448098"/>
                <a:gd name="connsiteY10" fmla="*/ 158547 h 6124353"/>
                <a:gd name="connsiteX11" fmla="*/ 4302488 w 5448098"/>
                <a:gd name="connsiteY11" fmla="*/ 12636 h 6124353"/>
                <a:gd name="connsiteX12" fmla="*/ 4332963 w 5448098"/>
                <a:gd name="connsiteY12" fmla="*/ 0 h 6124353"/>
                <a:gd name="connsiteX13" fmla="*/ 5445337 w 5448098"/>
                <a:gd name="connsiteY13" fmla="*/ 1 h 6124353"/>
                <a:gd name="connsiteX14" fmla="*/ 5447937 w 5448098"/>
                <a:gd name="connsiteY14" fmla="*/ 1163481 h 6124353"/>
                <a:gd name="connsiteX15" fmla="*/ 4371706 w 5448098"/>
                <a:gd name="connsiteY15" fmla="*/ 2376394 h 6124353"/>
                <a:gd name="connsiteX16" fmla="*/ 4342562 w 5448098"/>
                <a:gd name="connsiteY16" fmla="*/ 2493123 h 6124353"/>
                <a:gd name="connsiteX17" fmla="*/ 5444161 w 5448098"/>
                <a:gd name="connsiteY17" fmla="*/ 4323933 h 6124353"/>
                <a:gd name="connsiteX18" fmla="*/ 5444181 w 5448098"/>
                <a:gd name="connsiteY18" fmla="*/ 6115430 h 6124353"/>
                <a:gd name="connsiteX19" fmla="*/ 3390816 w 5448098"/>
                <a:gd name="connsiteY19" fmla="*/ 6116921 h 6124353"/>
                <a:gd name="connsiteX20" fmla="*/ 3385511 w 5448098"/>
                <a:gd name="connsiteY20" fmla="*/ 6110919 h 6124353"/>
                <a:gd name="connsiteX21" fmla="*/ 3322497 w 5448098"/>
                <a:gd name="connsiteY21" fmla="*/ 5994988 h 6124353"/>
                <a:gd name="connsiteX22" fmla="*/ 3672234 w 5448098"/>
                <a:gd name="connsiteY22" fmla="*/ 5703166 h 6124353"/>
                <a:gd name="connsiteX23" fmla="*/ 3847102 w 5448098"/>
                <a:gd name="connsiteY23" fmla="*/ 5119522 h 6124353"/>
                <a:gd name="connsiteX24" fmla="*/ 3147629 w 5448098"/>
                <a:gd name="connsiteY24" fmla="*/ 3981416 h 6124353"/>
                <a:gd name="connsiteX25" fmla="*/ 3031050 w 5448098"/>
                <a:gd name="connsiteY25" fmla="*/ 3952233 h 6124353"/>
                <a:gd name="connsiteX26" fmla="*/ 2185853 w 5448098"/>
                <a:gd name="connsiteY26" fmla="*/ 5265433 h 6124353"/>
                <a:gd name="connsiteX27" fmla="*/ 2739603 w 5448098"/>
                <a:gd name="connsiteY27" fmla="*/ 5761530 h 6124353"/>
                <a:gd name="connsiteX28" fmla="*/ 2972761 w 5448098"/>
                <a:gd name="connsiteY28" fmla="*/ 5994988 h 6124353"/>
                <a:gd name="connsiteX29" fmla="*/ 2891304 w 5448098"/>
                <a:gd name="connsiteY29" fmla="*/ 6110919 h 6124353"/>
                <a:gd name="connsiteX30" fmla="*/ 2867402 w 5448098"/>
                <a:gd name="connsiteY30" fmla="*/ 6124353 h 6124353"/>
                <a:gd name="connsiteX31" fmla="*/ 38826 w 5448098"/>
                <a:gd name="connsiteY31" fmla="*/ 6124353 h 6124353"/>
                <a:gd name="connsiteX32" fmla="*/ 14060 w 5448098"/>
                <a:gd name="connsiteY32" fmla="*/ 6091597 h 6124353"/>
                <a:gd name="connsiteX33" fmla="*/ 0 w 5448098"/>
                <a:gd name="connsiteY33" fmla="*/ 6024170 h 6124353"/>
                <a:gd name="connsiteX34" fmla="*/ 349737 w 5448098"/>
                <a:gd name="connsiteY34" fmla="*/ 5732348 h 6124353"/>
                <a:gd name="connsiteX35" fmla="*/ 1457236 w 5448098"/>
                <a:gd name="connsiteY35" fmla="*/ 5090339 h 6124353"/>
                <a:gd name="connsiteX36" fmla="*/ 2768748 w 5448098"/>
                <a:gd name="connsiteY36" fmla="*/ 3514500 h 6124353"/>
                <a:gd name="connsiteX37" fmla="*/ 2768748 w 5448098"/>
                <a:gd name="connsiteY37" fmla="*/ 3339407 h 6124353"/>
                <a:gd name="connsiteX38" fmla="*/ 1544670 w 5448098"/>
                <a:gd name="connsiteY38" fmla="*/ 1238288 h 6124353"/>
                <a:gd name="connsiteX39" fmla="*/ 612039 w 5448098"/>
                <a:gd name="connsiteY39" fmla="*/ 450369 h 6124353"/>
                <a:gd name="connsiteX40" fmla="*/ 145724 w 5448098"/>
                <a:gd name="connsiteY40" fmla="*/ 129365 h 6124353"/>
                <a:gd name="connsiteX41" fmla="*/ 189896 w 5448098"/>
                <a:gd name="connsiteY41" fmla="*/ 31331 h 6124353"/>
                <a:gd name="connsiteX42" fmla="*/ 228775 w 5448098"/>
                <a:gd name="connsiteY42" fmla="*/ 0 h 6124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5448098" h="6124353">
                  <a:moveTo>
                    <a:pt x="228775" y="0"/>
                  </a:moveTo>
                  <a:lnTo>
                    <a:pt x="3674256" y="0"/>
                  </a:lnTo>
                  <a:lnTo>
                    <a:pt x="3679520" y="1693"/>
                  </a:lnTo>
                  <a:cubicBezTo>
                    <a:pt x="3745095" y="34523"/>
                    <a:pt x="3788812" y="85591"/>
                    <a:pt x="3788812" y="158547"/>
                  </a:cubicBezTo>
                  <a:cubicBezTo>
                    <a:pt x="3788812" y="275276"/>
                    <a:pt x="3759668" y="333640"/>
                    <a:pt x="3526510" y="421187"/>
                  </a:cubicBezTo>
                  <a:cubicBezTo>
                    <a:pt x="3293352" y="537916"/>
                    <a:pt x="3264208" y="596280"/>
                    <a:pt x="3264208" y="683827"/>
                  </a:cubicBezTo>
                  <a:cubicBezTo>
                    <a:pt x="3264208" y="829738"/>
                    <a:pt x="3730523" y="1617657"/>
                    <a:pt x="3992825" y="1967844"/>
                  </a:cubicBezTo>
                  <a:cubicBezTo>
                    <a:pt x="4021970" y="2026208"/>
                    <a:pt x="4080259" y="2026208"/>
                    <a:pt x="4109404" y="1967844"/>
                  </a:cubicBezTo>
                  <a:cubicBezTo>
                    <a:pt x="4429996" y="1530111"/>
                    <a:pt x="4663154" y="1267471"/>
                    <a:pt x="4838022" y="975649"/>
                  </a:cubicBezTo>
                  <a:cubicBezTo>
                    <a:pt x="5012890" y="713009"/>
                    <a:pt x="4954600" y="537916"/>
                    <a:pt x="4663154" y="450369"/>
                  </a:cubicBezTo>
                  <a:cubicBezTo>
                    <a:pt x="4255128" y="333640"/>
                    <a:pt x="4196838" y="246094"/>
                    <a:pt x="4196838" y="158547"/>
                  </a:cubicBezTo>
                  <a:cubicBezTo>
                    <a:pt x="4196838" y="100183"/>
                    <a:pt x="4240555" y="49114"/>
                    <a:pt x="4302488" y="12636"/>
                  </a:cubicBezTo>
                  <a:lnTo>
                    <a:pt x="4332963" y="0"/>
                  </a:lnTo>
                  <a:lnTo>
                    <a:pt x="5445337" y="1"/>
                  </a:lnTo>
                  <a:cubicBezTo>
                    <a:pt x="5442200" y="450820"/>
                    <a:pt x="5449234" y="775908"/>
                    <a:pt x="5447937" y="1163481"/>
                  </a:cubicBezTo>
                  <a:cubicBezTo>
                    <a:pt x="5069057" y="1542850"/>
                    <a:pt x="4838022" y="1821933"/>
                    <a:pt x="4371706" y="2376394"/>
                  </a:cubicBezTo>
                  <a:cubicBezTo>
                    <a:pt x="4342562" y="2405577"/>
                    <a:pt x="4342562" y="2463941"/>
                    <a:pt x="4342562" y="2493123"/>
                  </a:cubicBezTo>
                  <a:cubicBezTo>
                    <a:pt x="4459140" y="2784945"/>
                    <a:pt x="5247495" y="4006824"/>
                    <a:pt x="5444161" y="4323933"/>
                  </a:cubicBezTo>
                  <a:cubicBezTo>
                    <a:pt x="5449943" y="4830869"/>
                    <a:pt x="5448638" y="5699467"/>
                    <a:pt x="5444181" y="6115430"/>
                  </a:cubicBezTo>
                  <a:lnTo>
                    <a:pt x="3390816" y="6116921"/>
                  </a:lnTo>
                  <a:lnTo>
                    <a:pt x="3385511" y="6110919"/>
                  </a:lnTo>
                  <a:cubicBezTo>
                    <a:pt x="3347088" y="6078430"/>
                    <a:pt x="3322497" y="6038761"/>
                    <a:pt x="3322497" y="5994988"/>
                  </a:cubicBezTo>
                  <a:cubicBezTo>
                    <a:pt x="3322497" y="5849077"/>
                    <a:pt x="3409931" y="5761530"/>
                    <a:pt x="3672234" y="5703166"/>
                  </a:cubicBezTo>
                  <a:cubicBezTo>
                    <a:pt x="3963680" y="5615619"/>
                    <a:pt x="4080259" y="5557255"/>
                    <a:pt x="3847102" y="5119522"/>
                  </a:cubicBezTo>
                  <a:cubicBezTo>
                    <a:pt x="3613944" y="4681789"/>
                    <a:pt x="3468220" y="4477513"/>
                    <a:pt x="3147629" y="3981416"/>
                  </a:cubicBezTo>
                  <a:cubicBezTo>
                    <a:pt x="3147629" y="3952233"/>
                    <a:pt x="3089339" y="3923051"/>
                    <a:pt x="3031050" y="3952233"/>
                  </a:cubicBezTo>
                  <a:cubicBezTo>
                    <a:pt x="2652169" y="4448331"/>
                    <a:pt x="2185853" y="5090339"/>
                    <a:pt x="2185853" y="5265433"/>
                  </a:cubicBezTo>
                  <a:cubicBezTo>
                    <a:pt x="2185853" y="5440526"/>
                    <a:pt x="2273287" y="5586437"/>
                    <a:pt x="2739603" y="5761530"/>
                  </a:cubicBezTo>
                  <a:cubicBezTo>
                    <a:pt x="2885326" y="5819894"/>
                    <a:pt x="2972761" y="5907441"/>
                    <a:pt x="2972761" y="5994988"/>
                  </a:cubicBezTo>
                  <a:cubicBezTo>
                    <a:pt x="2972761" y="6038761"/>
                    <a:pt x="2939973" y="6078430"/>
                    <a:pt x="2891304" y="6110919"/>
                  </a:cubicBezTo>
                  <a:lnTo>
                    <a:pt x="2867402" y="6124353"/>
                  </a:lnTo>
                  <a:lnTo>
                    <a:pt x="38826" y="6124353"/>
                  </a:lnTo>
                  <a:lnTo>
                    <a:pt x="14060" y="6091597"/>
                  </a:lnTo>
                  <a:cubicBezTo>
                    <a:pt x="5010" y="6072047"/>
                    <a:pt x="0" y="6049704"/>
                    <a:pt x="0" y="6024170"/>
                  </a:cubicBezTo>
                  <a:cubicBezTo>
                    <a:pt x="0" y="5878259"/>
                    <a:pt x="233158" y="5761530"/>
                    <a:pt x="349737" y="5732348"/>
                  </a:cubicBezTo>
                  <a:cubicBezTo>
                    <a:pt x="845197" y="5615619"/>
                    <a:pt x="1078354" y="5440526"/>
                    <a:pt x="1457236" y="5090339"/>
                  </a:cubicBezTo>
                  <a:cubicBezTo>
                    <a:pt x="1806972" y="4769335"/>
                    <a:pt x="2302432" y="4185691"/>
                    <a:pt x="2768748" y="3514500"/>
                  </a:cubicBezTo>
                  <a:cubicBezTo>
                    <a:pt x="2797892" y="3456136"/>
                    <a:pt x="2797892" y="3426954"/>
                    <a:pt x="2768748" y="3339407"/>
                  </a:cubicBezTo>
                  <a:cubicBezTo>
                    <a:pt x="2681313" y="3135132"/>
                    <a:pt x="2040130" y="1967844"/>
                    <a:pt x="1544670" y="1238288"/>
                  </a:cubicBezTo>
                  <a:cubicBezTo>
                    <a:pt x="1224078" y="713009"/>
                    <a:pt x="932631" y="537916"/>
                    <a:pt x="612039" y="450369"/>
                  </a:cubicBezTo>
                  <a:cubicBezTo>
                    <a:pt x="320592" y="362822"/>
                    <a:pt x="145724" y="304458"/>
                    <a:pt x="145724" y="129365"/>
                  </a:cubicBezTo>
                  <a:cubicBezTo>
                    <a:pt x="145724" y="92887"/>
                    <a:pt x="162118" y="60057"/>
                    <a:pt x="189896" y="31331"/>
                  </a:cubicBezTo>
                  <a:lnTo>
                    <a:pt x="228775" y="0"/>
                  </a:lnTo>
                  <a:close/>
                </a:path>
              </a:pathLst>
            </a:custGeom>
            <a:solidFill>
              <a:srgbClr val="F4F4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</p:spTree>
    <p:extLst>
      <p:ext uri="{BB962C8B-B14F-4D97-AF65-F5344CB8AC3E}">
        <p14:creationId xmlns:p14="http://schemas.microsoft.com/office/powerpoint/2010/main" val="285324126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sluiter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hoek 2"/>
          <p:cNvSpPr/>
          <p:nvPr userDrawn="1"/>
        </p:nvSpPr>
        <p:spPr>
          <a:xfrm>
            <a:off x="6509987" y="3849828"/>
            <a:ext cx="5058987" cy="27853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nl-NL" sz="2500" b="1" noProof="1">
                <a:solidFill>
                  <a:schemeClr val="bg1"/>
                </a:solidFill>
                <a:ea typeface="Arial" charset="0"/>
                <a:cs typeface="Arial" charset="0"/>
              </a:rPr>
              <a:t>ilionx</a:t>
            </a:r>
          </a:p>
          <a:p>
            <a:pPr algn="r"/>
            <a:r>
              <a:rPr lang="nl-NL" sz="2500" b="1" noProof="1">
                <a:solidFill>
                  <a:schemeClr val="bg1"/>
                </a:solidFill>
                <a:ea typeface="Arial" charset="0"/>
                <a:cs typeface="Arial" charset="0"/>
              </a:rPr>
              <a:t>Hondiuslaan 46</a:t>
            </a:r>
          </a:p>
          <a:p>
            <a:pPr algn="r"/>
            <a:r>
              <a:rPr lang="nl-NL" sz="2500" b="1" noProof="1">
                <a:solidFill>
                  <a:schemeClr val="bg1"/>
                </a:solidFill>
                <a:ea typeface="Arial" charset="0"/>
                <a:cs typeface="Arial" charset="0"/>
              </a:rPr>
              <a:t>3528 AB Utrecht</a:t>
            </a:r>
          </a:p>
          <a:p>
            <a:pPr algn="r"/>
            <a:r>
              <a:rPr lang="nl-NL" sz="2500" b="1" noProof="1">
                <a:solidFill>
                  <a:schemeClr val="bg1"/>
                </a:solidFill>
                <a:ea typeface="Arial" charset="0"/>
                <a:cs typeface="Arial" charset="0"/>
              </a:rPr>
              <a:t>T (088) 05 90 500</a:t>
            </a:r>
          </a:p>
          <a:p>
            <a:pPr algn="r"/>
            <a:r>
              <a:rPr lang="nl-NL" sz="2500" b="1" noProof="1">
                <a:solidFill>
                  <a:schemeClr val="bg1"/>
                </a:solidFill>
                <a:ea typeface="Arial" charset="0"/>
                <a:cs typeface="Arial" charset="0"/>
              </a:rPr>
              <a:t>E info@ilionx.com</a:t>
            </a:r>
          </a:p>
          <a:p>
            <a:pPr algn="r"/>
            <a:endParaRPr lang="nl-NL" sz="2500" b="1" noProof="1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  <a:p>
            <a:pPr algn="r"/>
            <a:r>
              <a:rPr lang="nl-NL" sz="2500" b="1" noProof="1">
                <a:solidFill>
                  <a:schemeClr val="bg1"/>
                </a:solidFill>
                <a:ea typeface="Arial" charset="0"/>
                <a:cs typeface="Arial" charset="0"/>
              </a:rPr>
              <a:t>www.ilionx.com</a:t>
            </a:r>
          </a:p>
        </p:txBody>
      </p:sp>
    </p:spTree>
    <p:extLst>
      <p:ext uri="{BB962C8B-B14F-4D97-AF65-F5344CB8AC3E}">
        <p14:creationId xmlns:p14="http://schemas.microsoft.com/office/powerpoint/2010/main" val="338057195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sluiter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hoek 2"/>
          <p:cNvSpPr/>
          <p:nvPr userDrawn="1"/>
        </p:nvSpPr>
        <p:spPr>
          <a:xfrm>
            <a:off x="6509987" y="3849828"/>
            <a:ext cx="5058987" cy="27853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nl-NL" sz="2500" b="1" noProof="1">
                <a:solidFill>
                  <a:schemeClr val="bg1"/>
                </a:solidFill>
                <a:ea typeface="Arial" charset="0"/>
                <a:cs typeface="Arial" charset="0"/>
              </a:rPr>
              <a:t>ilionx</a:t>
            </a:r>
          </a:p>
          <a:p>
            <a:pPr algn="r"/>
            <a:r>
              <a:rPr lang="nl-NL" sz="2500" b="1" noProof="1">
                <a:solidFill>
                  <a:schemeClr val="bg1"/>
                </a:solidFill>
                <a:ea typeface="Arial" charset="0"/>
                <a:cs typeface="Arial" charset="0"/>
              </a:rPr>
              <a:t>Hondiuslaan 40</a:t>
            </a:r>
          </a:p>
          <a:p>
            <a:pPr algn="r"/>
            <a:r>
              <a:rPr lang="nl-NL" sz="2500" b="1" noProof="1">
                <a:solidFill>
                  <a:schemeClr val="bg1"/>
                </a:solidFill>
                <a:ea typeface="Arial" charset="0"/>
                <a:cs typeface="Arial" charset="0"/>
              </a:rPr>
              <a:t>3528 AB Utrecht</a:t>
            </a:r>
          </a:p>
          <a:p>
            <a:pPr algn="r"/>
            <a:r>
              <a:rPr lang="nl-NL" sz="2500" b="1" noProof="1">
                <a:solidFill>
                  <a:schemeClr val="bg1"/>
                </a:solidFill>
                <a:ea typeface="Arial" charset="0"/>
                <a:cs typeface="Arial" charset="0"/>
              </a:rPr>
              <a:t>T (088) 05 90 500</a:t>
            </a:r>
          </a:p>
          <a:p>
            <a:pPr algn="r"/>
            <a:r>
              <a:rPr lang="nl-NL" sz="2500" b="1" noProof="1">
                <a:solidFill>
                  <a:schemeClr val="bg1"/>
                </a:solidFill>
                <a:ea typeface="Arial" charset="0"/>
                <a:cs typeface="Arial" charset="0"/>
              </a:rPr>
              <a:t>E info@ilionx.com</a:t>
            </a:r>
          </a:p>
          <a:p>
            <a:pPr algn="r"/>
            <a:endParaRPr lang="nl-NL" sz="2500" b="1" noProof="1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  <a:p>
            <a:pPr algn="r"/>
            <a:r>
              <a:rPr lang="nl-NL" sz="2500" b="1" noProof="1">
                <a:solidFill>
                  <a:schemeClr val="bg1"/>
                </a:solidFill>
                <a:ea typeface="Arial" charset="0"/>
                <a:cs typeface="Arial" charset="0"/>
              </a:rPr>
              <a:t>www.ilionx.com</a:t>
            </a:r>
          </a:p>
        </p:txBody>
      </p:sp>
    </p:spTree>
    <p:extLst>
      <p:ext uri="{BB962C8B-B14F-4D97-AF65-F5344CB8AC3E}">
        <p14:creationId xmlns:p14="http://schemas.microsoft.com/office/powerpoint/2010/main" val="16840418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subtitel - rood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326691" y="1179513"/>
            <a:ext cx="2249794" cy="1327150"/>
          </a:xfrm>
          <a:prstGeom prst="rect">
            <a:avLst/>
          </a:prstGeom>
        </p:spPr>
        <p:txBody>
          <a:bodyPr/>
          <a:lstStyle>
            <a:lvl1pPr marL="0" indent="0">
              <a:buFont typeface="+mj-lt"/>
              <a:buNone/>
              <a:defRPr sz="650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noProof="0" dirty="0"/>
              <a:t>2.</a:t>
            </a:r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326690" y="3833813"/>
            <a:ext cx="6696433" cy="1327150"/>
          </a:xfrm>
          <a:prstGeom prst="rect">
            <a:avLst/>
          </a:prstGeom>
        </p:spPr>
        <p:txBody>
          <a:bodyPr/>
          <a:lstStyle>
            <a:lvl1pPr marL="0" indent="0">
              <a:buFont typeface="+mj-lt"/>
              <a:buNone/>
              <a:defRPr sz="650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noProof="0"/>
              <a:t>Subtitel</a:t>
            </a:r>
          </a:p>
        </p:txBody>
      </p:sp>
      <p:sp>
        <p:nvSpPr>
          <p:cNvPr id="10" name="Titel 6"/>
          <p:cNvSpPr>
            <a:spLocks noGrp="1"/>
          </p:cNvSpPr>
          <p:nvPr>
            <p:ph type="title"/>
          </p:nvPr>
        </p:nvSpPr>
        <p:spPr>
          <a:xfrm>
            <a:off x="1326690" y="2557289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noProof="0"/>
              <a:t>Klik om de stijl te bewerken</a:t>
            </a:r>
          </a:p>
        </p:txBody>
      </p:sp>
    </p:spTree>
    <p:extLst>
      <p:ext uri="{BB962C8B-B14F-4D97-AF65-F5344CB8AC3E}">
        <p14:creationId xmlns:p14="http://schemas.microsoft.com/office/powerpoint/2010/main" val="39299847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zonder fo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342697" y="2222939"/>
            <a:ext cx="10515600" cy="2605088"/>
          </a:xfrm>
          <a:prstGeom prst="rect">
            <a:avLst/>
          </a:prstGeom>
        </p:spPr>
        <p:txBody>
          <a:bodyPr/>
          <a:lstStyle>
            <a:lvl1pPr>
              <a:defRPr sz="6500" b="1" baseline="0">
                <a:solidFill>
                  <a:srgbClr val="002060"/>
                </a:solidFill>
                <a:latin typeface="+mn-lt"/>
              </a:defRPr>
            </a:lvl1pPr>
          </a:lstStyle>
          <a:p>
            <a:r>
              <a:rPr lang="nl-NL" dirty="0"/>
              <a:t>Klik om de stijl te bewerken</a:t>
            </a:r>
          </a:p>
        </p:txBody>
      </p:sp>
    </p:spTree>
    <p:extLst>
      <p:ext uri="{BB962C8B-B14F-4D97-AF65-F5344CB8AC3E}">
        <p14:creationId xmlns:p14="http://schemas.microsoft.com/office/powerpoint/2010/main" val="12783796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met fo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/>
          <p:cNvSpPr>
            <a:spLocks noGrp="1"/>
          </p:cNvSpPr>
          <p:nvPr>
            <p:ph type="title"/>
          </p:nvPr>
        </p:nvSpPr>
        <p:spPr>
          <a:xfrm>
            <a:off x="1342696" y="2222939"/>
            <a:ext cx="7757059" cy="2605088"/>
          </a:xfrm>
          <a:prstGeom prst="rect">
            <a:avLst/>
          </a:prstGeom>
        </p:spPr>
        <p:txBody>
          <a:bodyPr/>
          <a:lstStyle>
            <a:lvl1pPr>
              <a:defRPr sz="6500" b="1" baseline="0">
                <a:solidFill>
                  <a:srgbClr val="002060"/>
                </a:solidFill>
                <a:latin typeface="+mn-lt"/>
              </a:defRPr>
            </a:lvl1pPr>
          </a:lstStyle>
          <a:p>
            <a:r>
              <a:rPr lang="nl-NL" dirty="0"/>
              <a:t>Klik om de stijl te bewerken</a:t>
            </a:r>
          </a:p>
        </p:txBody>
      </p:sp>
    </p:spTree>
    <p:extLst>
      <p:ext uri="{BB962C8B-B14F-4D97-AF65-F5344CB8AC3E}">
        <p14:creationId xmlns:p14="http://schemas.microsoft.com/office/powerpoint/2010/main" val="19215226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met verwisselbare achtergrond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38B13659-CDCD-447A-BDFB-9A5C525807EB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4" name="Afbeelding 3">
              <a:extLst>
                <a:ext uri="{FF2B5EF4-FFF2-40B4-BE49-F238E27FC236}">
                  <a16:creationId xmlns:a16="http://schemas.microsoft.com/office/drawing/2014/main" id="{CAC891A0-7A9E-47CE-AF5D-BF366091008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cxnSp>
          <p:nvCxnSpPr>
            <p:cNvPr id="5" name="Rechte verbindingslijn 11">
              <a:extLst>
                <a:ext uri="{FF2B5EF4-FFF2-40B4-BE49-F238E27FC236}">
                  <a16:creationId xmlns:a16="http://schemas.microsoft.com/office/drawing/2014/main" id="{48DF0A98-EE48-4097-8D30-6C032BA994E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310400" y="4928400"/>
              <a:ext cx="3330000" cy="0"/>
            </a:xfrm>
            <a:prstGeom prst="line">
              <a:avLst/>
            </a:prstGeom>
            <a:ln w="111125">
              <a:solidFill>
                <a:srgbClr val="E4212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itel 1">
            <a:extLst>
              <a:ext uri="{FF2B5EF4-FFF2-40B4-BE49-F238E27FC236}">
                <a16:creationId xmlns:a16="http://schemas.microsoft.com/office/drawing/2014/main" id="{9EE1CF4E-3446-4A11-82AF-0B3FEF0165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2696" y="2222939"/>
            <a:ext cx="7757059" cy="2605088"/>
          </a:xfrm>
          <a:prstGeom prst="rect">
            <a:avLst/>
          </a:prstGeom>
        </p:spPr>
        <p:txBody>
          <a:bodyPr/>
          <a:lstStyle>
            <a:lvl1pPr>
              <a:defRPr sz="6500" b="1" baseline="0">
                <a:solidFill>
                  <a:srgbClr val="002060"/>
                </a:solidFill>
                <a:latin typeface="+mn-lt"/>
              </a:defRPr>
            </a:lvl1pPr>
          </a:lstStyle>
          <a:p>
            <a:r>
              <a:rPr lang="nl-NL" dirty="0"/>
              <a:t>Klik om de stijl te bewerken</a:t>
            </a:r>
          </a:p>
        </p:txBody>
      </p:sp>
    </p:spTree>
    <p:extLst>
      <p:ext uri="{BB962C8B-B14F-4D97-AF65-F5344CB8AC3E}">
        <p14:creationId xmlns:p14="http://schemas.microsoft.com/office/powerpoint/2010/main" val="26557897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4" Type="http://schemas.openxmlformats.org/officeDocument/2006/relationships/theme" Target="../theme/theme10.xml"/></Relationships>
</file>

<file path=ppt/slideMasters/_rels/slideMaster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6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4" Type="http://schemas.openxmlformats.org/officeDocument/2006/relationships/theme" Target="../theme/theme11.xml"/></Relationships>
</file>

<file path=ppt/slideMasters/_rels/slideMaster12.xml.rels><?xml version="1.0" encoding="UTF-8" standalone="yes"?>
<Relationships xmlns="http://schemas.openxmlformats.org/package/2006/relationships"><Relationship Id="rId3" Type="http://schemas.openxmlformats.org/officeDocument/2006/relationships/theme" Target="../theme/theme12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/Relationships>
</file>

<file path=ppt/slideMasters/_rels/slideMaster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1.xml"/><Relationship Id="rId2" Type="http://schemas.openxmlformats.org/officeDocument/2006/relationships/slideLayout" Target="../slideLayouts/slideLayout40.xml"/><Relationship Id="rId1" Type="http://schemas.openxmlformats.org/officeDocument/2006/relationships/slideLayout" Target="../slideLayouts/slideLayout39.xml"/><Relationship Id="rId4" Type="http://schemas.openxmlformats.org/officeDocument/2006/relationships/theme" Target="../theme/theme13.xml"/></Relationships>
</file>

<file path=ppt/slideMasters/_rels/slideMaster14.xml.rels><?xml version="1.0" encoding="UTF-8" standalone="yes"?>
<Relationships xmlns="http://schemas.openxmlformats.org/package/2006/relationships"><Relationship Id="rId3" Type="http://schemas.openxmlformats.org/officeDocument/2006/relationships/theme" Target="../theme/theme14.xml"/><Relationship Id="rId2" Type="http://schemas.openxmlformats.org/officeDocument/2006/relationships/slideLayout" Target="../slideLayouts/slideLayout43.xml"/><Relationship Id="rId1" Type="http://schemas.openxmlformats.org/officeDocument/2006/relationships/slideLayout" Target="../slideLayouts/slideLayout42.xml"/></Relationships>
</file>

<file path=ppt/slideMasters/_rels/slideMaster15.xml.rels><?xml version="1.0" encoding="UTF-8" standalone="yes"?>
<Relationships xmlns="http://schemas.openxmlformats.org/package/2006/relationships"><Relationship Id="rId2" Type="http://schemas.openxmlformats.org/officeDocument/2006/relationships/theme" Target="../theme/theme15.xml"/><Relationship Id="rId1" Type="http://schemas.openxmlformats.org/officeDocument/2006/relationships/slideLayout" Target="../slideLayouts/slideLayout44.xml"/></Relationships>
</file>

<file path=ppt/slideMasters/_rels/slideMaster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7.xml"/><Relationship Id="rId7" Type="http://schemas.openxmlformats.org/officeDocument/2006/relationships/theme" Target="../theme/theme16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5" Type="http://schemas.openxmlformats.org/officeDocument/2006/relationships/slideLayout" Target="../slideLayouts/slideLayout49.xml"/><Relationship Id="rId4" Type="http://schemas.openxmlformats.org/officeDocument/2006/relationships/slideLayout" Target="../slideLayouts/slideLayout48.xml"/></Relationships>
</file>

<file path=ppt/slideMasters/_rels/slideMaster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3.xml"/><Relationship Id="rId2" Type="http://schemas.openxmlformats.org/officeDocument/2006/relationships/slideLayout" Target="../slideLayouts/slideLayout52.xml"/><Relationship Id="rId1" Type="http://schemas.openxmlformats.org/officeDocument/2006/relationships/slideLayout" Target="../slideLayouts/slideLayout51.xml"/><Relationship Id="rId4" Type="http://schemas.openxmlformats.org/officeDocument/2006/relationships/theme" Target="../theme/theme17.xml"/></Relationships>
</file>

<file path=ppt/slideMasters/_rels/slideMaster18.xml.rels><?xml version="1.0" encoding="UTF-8" standalone="yes"?>
<Relationships xmlns="http://schemas.openxmlformats.org/package/2006/relationships"><Relationship Id="rId3" Type="http://schemas.openxmlformats.org/officeDocument/2006/relationships/theme" Target="../theme/theme18.xml"/><Relationship Id="rId2" Type="http://schemas.openxmlformats.org/officeDocument/2006/relationships/slideLayout" Target="../slideLayouts/slideLayout55.xml"/><Relationship Id="rId1" Type="http://schemas.openxmlformats.org/officeDocument/2006/relationships/slideLayout" Target="../slideLayouts/slideLayout5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6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10.xml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1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5" Type="http://schemas.openxmlformats.org/officeDocument/2006/relationships/theme" Target="../theme/theme6.xml"/><Relationship Id="rId4" Type="http://schemas.openxmlformats.org/officeDocument/2006/relationships/slideLayout" Target="../slideLayouts/slideLayout15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4" Type="http://schemas.openxmlformats.org/officeDocument/2006/relationships/theme" Target="../theme/theme7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7" Type="http://schemas.openxmlformats.org/officeDocument/2006/relationships/theme" Target="../theme/theme8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5" Type="http://schemas.openxmlformats.org/officeDocument/2006/relationships/slideLayout" Target="../slideLayouts/slideLayout23.xml"/><Relationship Id="rId4" Type="http://schemas.openxmlformats.org/officeDocument/2006/relationships/slideLayout" Target="../slideLayouts/slideLayout22.xm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7.xml"/><Relationship Id="rId7" Type="http://schemas.openxmlformats.org/officeDocument/2006/relationships/theme" Target="../theme/theme9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9.xml"/><Relationship Id="rId4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469827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itel 2"/>
          <p:cNvSpPr>
            <a:spLocks noGrp="1"/>
          </p:cNvSpPr>
          <p:nvPr>
            <p:ph type="title"/>
          </p:nvPr>
        </p:nvSpPr>
        <p:spPr>
          <a:xfrm>
            <a:off x="917030" y="263535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de stijl te bewerken</a:t>
            </a:r>
          </a:p>
        </p:txBody>
      </p:sp>
    </p:spTree>
    <p:extLst>
      <p:ext uri="{BB962C8B-B14F-4D97-AF65-F5344CB8AC3E}">
        <p14:creationId xmlns:p14="http://schemas.microsoft.com/office/powerpoint/2010/main" val="25162249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33" r:id="rId3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800" b="1" i="1" kern="1200">
          <a:solidFill>
            <a:schemeClr val="bg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FF0000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FF0000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FF0000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FF0000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FF000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itel 2"/>
          <p:cNvSpPr>
            <a:spLocks noGrp="1"/>
          </p:cNvSpPr>
          <p:nvPr>
            <p:ph type="title"/>
          </p:nvPr>
        </p:nvSpPr>
        <p:spPr>
          <a:xfrm>
            <a:off x="917030" y="263535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de stijl te bewerken</a:t>
            </a:r>
          </a:p>
        </p:txBody>
      </p:sp>
    </p:spTree>
    <p:extLst>
      <p:ext uri="{BB962C8B-B14F-4D97-AF65-F5344CB8AC3E}">
        <p14:creationId xmlns:p14="http://schemas.microsoft.com/office/powerpoint/2010/main" val="7806392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34" r:id="rId3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800" b="1" i="1" kern="1200">
          <a:solidFill>
            <a:schemeClr val="bg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FF0000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FF0000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FF0000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FF0000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FF000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itel 2"/>
          <p:cNvSpPr>
            <a:spLocks noGrp="1"/>
          </p:cNvSpPr>
          <p:nvPr>
            <p:ph type="title"/>
          </p:nvPr>
        </p:nvSpPr>
        <p:spPr>
          <a:xfrm>
            <a:off x="917030" y="263535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de stijl te bewerken</a:t>
            </a:r>
          </a:p>
        </p:txBody>
      </p:sp>
    </p:spTree>
    <p:extLst>
      <p:ext uri="{BB962C8B-B14F-4D97-AF65-F5344CB8AC3E}">
        <p14:creationId xmlns:p14="http://schemas.microsoft.com/office/powerpoint/2010/main" val="17946457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05" r:id="rId2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800" b="1" i="1" kern="1200">
          <a:solidFill>
            <a:schemeClr val="bg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FF0000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FF0000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FF0000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FF0000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FF000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itel 2"/>
          <p:cNvSpPr>
            <a:spLocks noGrp="1"/>
          </p:cNvSpPr>
          <p:nvPr>
            <p:ph type="title"/>
          </p:nvPr>
        </p:nvSpPr>
        <p:spPr>
          <a:xfrm>
            <a:off x="917030" y="263535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de stijl te bewerken</a:t>
            </a:r>
          </a:p>
        </p:txBody>
      </p:sp>
    </p:spTree>
    <p:extLst>
      <p:ext uri="{BB962C8B-B14F-4D97-AF65-F5344CB8AC3E}">
        <p14:creationId xmlns:p14="http://schemas.microsoft.com/office/powerpoint/2010/main" val="15911589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35" r:id="rId3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800" b="1" i="1" kern="1200">
          <a:solidFill>
            <a:schemeClr val="bg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FF0000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FF0000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FF0000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FF0000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FF000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44184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800" b="1" i="1" kern="1200">
          <a:solidFill>
            <a:schemeClr val="bg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FF0000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FF0000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FF0000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FF0000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FF000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73433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800" b="1" i="1" kern="1200">
          <a:solidFill>
            <a:schemeClr val="bg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FF0000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FF0000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FF0000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FF0000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FF000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59564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23" r:id="rId2"/>
    <p:sldLayoutId id="2147483724" r:id="rId3"/>
    <p:sldLayoutId id="2147483726" r:id="rId4"/>
    <p:sldLayoutId id="2147483727" r:id="rId5"/>
    <p:sldLayoutId id="2147483741" r:id="rId6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800" b="1" i="1" kern="1200">
          <a:solidFill>
            <a:schemeClr val="bg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FF0000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FF0000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FF0000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FF0000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FF000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268943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40" r:id="rId2"/>
    <p:sldLayoutId id="2147483739" r:id="rId3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800" b="1" i="1" kern="1200">
          <a:solidFill>
            <a:schemeClr val="bg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FF0000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FF0000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FF0000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FF0000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FF000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447317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21" r:id="rId2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800" b="1" i="1" kern="1200">
          <a:solidFill>
            <a:schemeClr val="bg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FF0000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FF0000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FF0000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FF0000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FF000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065855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500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35902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742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2525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43351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itel 2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de stijl te bewerken</a:t>
            </a:r>
          </a:p>
        </p:txBody>
      </p:sp>
    </p:spTree>
    <p:extLst>
      <p:ext uri="{BB962C8B-B14F-4D97-AF65-F5344CB8AC3E}">
        <p14:creationId xmlns:p14="http://schemas.microsoft.com/office/powerpoint/2010/main" val="25644938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2" r:id="rId2"/>
    <p:sldLayoutId id="2147483684" r:id="rId3"/>
    <p:sldLayoutId id="2147483728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bg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FF0000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FF0000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FF0000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FF0000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FF000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itel 2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de stijl te bewerken</a:t>
            </a:r>
          </a:p>
        </p:txBody>
      </p:sp>
    </p:spTree>
    <p:extLst>
      <p:ext uri="{BB962C8B-B14F-4D97-AF65-F5344CB8AC3E}">
        <p14:creationId xmlns:p14="http://schemas.microsoft.com/office/powerpoint/2010/main" val="24765680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729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bg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FF0000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FF0000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FF0000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FF0000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FF000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itel 2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de stijl te bewerken</a:t>
            </a:r>
          </a:p>
        </p:txBody>
      </p:sp>
    </p:spTree>
    <p:extLst>
      <p:ext uri="{BB962C8B-B14F-4D97-AF65-F5344CB8AC3E}">
        <p14:creationId xmlns:p14="http://schemas.microsoft.com/office/powerpoint/2010/main" val="41652291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92" r:id="rId4"/>
    <p:sldLayoutId id="2147483693" r:id="rId5"/>
    <p:sldLayoutId id="2147483731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bg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FF0000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FF0000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FF0000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FF0000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FF000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itel 2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de stijl te bewerken</a:t>
            </a:r>
          </a:p>
        </p:txBody>
      </p:sp>
    </p:spTree>
    <p:extLst>
      <p:ext uri="{BB962C8B-B14F-4D97-AF65-F5344CB8AC3E}">
        <p14:creationId xmlns:p14="http://schemas.microsoft.com/office/powerpoint/2010/main" val="3195198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732" r:id="rId3"/>
    <p:sldLayoutId id="2147483743" r:id="rId4"/>
    <p:sldLayoutId id="2147483744" r:id="rId5"/>
    <p:sldLayoutId id="2147483745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bg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FF0000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FF0000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FF0000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FF0000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FF000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emf"/><Relationship Id="rId1" Type="http://schemas.openxmlformats.org/officeDocument/2006/relationships/slideLayout" Target="../slideLayouts/slideLayout2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emf"/><Relationship Id="rId1" Type="http://schemas.openxmlformats.org/officeDocument/2006/relationships/slideLayout" Target="../slideLayouts/slideLayout27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emf"/><Relationship Id="rId2" Type="http://schemas.openxmlformats.org/officeDocument/2006/relationships/image" Target="../media/image143.emf"/><Relationship Id="rId1" Type="http://schemas.openxmlformats.org/officeDocument/2006/relationships/slideLayout" Target="../slideLayouts/slideLayout27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emf"/><Relationship Id="rId2" Type="http://schemas.openxmlformats.org/officeDocument/2006/relationships/image" Target="../media/image145.emf"/><Relationship Id="rId1" Type="http://schemas.openxmlformats.org/officeDocument/2006/relationships/slideLayout" Target="../slideLayouts/slideLayout27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66.emf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emf"/><Relationship Id="rId1" Type="http://schemas.openxmlformats.org/officeDocument/2006/relationships/slideLayout" Target="../slideLayouts/slideLayout2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emf"/><Relationship Id="rId2" Type="http://schemas.openxmlformats.org/officeDocument/2006/relationships/image" Target="../media/image68.emf"/><Relationship Id="rId1" Type="http://schemas.openxmlformats.org/officeDocument/2006/relationships/slideLayout" Target="../slideLayouts/slideLayout2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emf"/><Relationship Id="rId1" Type="http://schemas.openxmlformats.org/officeDocument/2006/relationships/slideLayout" Target="../slideLayouts/slideLayout2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emf"/><Relationship Id="rId1" Type="http://schemas.openxmlformats.org/officeDocument/2006/relationships/slideLayout" Target="../slideLayouts/slideLayout2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emf"/><Relationship Id="rId2" Type="http://schemas.openxmlformats.org/officeDocument/2006/relationships/image" Target="../media/image73.emf"/><Relationship Id="rId1" Type="http://schemas.openxmlformats.org/officeDocument/2006/relationships/slideLayout" Target="../slideLayouts/slideLayout2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emf"/><Relationship Id="rId1" Type="http://schemas.openxmlformats.org/officeDocument/2006/relationships/slideLayout" Target="../slideLayouts/slideLayout2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emf"/><Relationship Id="rId2" Type="http://schemas.openxmlformats.org/officeDocument/2006/relationships/image" Target="../media/image78.emf"/><Relationship Id="rId1" Type="http://schemas.openxmlformats.org/officeDocument/2006/relationships/slideLayout" Target="../slideLayouts/slideLayout2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emf"/><Relationship Id="rId2" Type="http://schemas.openxmlformats.org/officeDocument/2006/relationships/image" Target="../media/image79.emf"/><Relationship Id="rId1" Type="http://schemas.openxmlformats.org/officeDocument/2006/relationships/slideLayout" Target="../slideLayouts/slideLayout2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emf"/><Relationship Id="rId1" Type="http://schemas.openxmlformats.org/officeDocument/2006/relationships/slideLayout" Target="../slideLayouts/slideLayout2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emf"/><Relationship Id="rId2" Type="http://schemas.openxmlformats.org/officeDocument/2006/relationships/image" Target="../media/image82.emf"/><Relationship Id="rId1" Type="http://schemas.openxmlformats.org/officeDocument/2006/relationships/slideLayout" Target="../slideLayouts/slideLayout2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emf"/><Relationship Id="rId2" Type="http://schemas.openxmlformats.org/officeDocument/2006/relationships/image" Target="../media/image84.emf"/><Relationship Id="rId1" Type="http://schemas.openxmlformats.org/officeDocument/2006/relationships/slideLayout" Target="../slideLayouts/slideLayout2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emf"/><Relationship Id="rId1" Type="http://schemas.openxmlformats.org/officeDocument/2006/relationships/slideLayout" Target="../slideLayouts/slideLayout2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emf"/><Relationship Id="rId1" Type="http://schemas.openxmlformats.org/officeDocument/2006/relationships/slideLayout" Target="../slideLayouts/slideLayout2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emf"/><Relationship Id="rId2" Type="http://schemas.openxmlformats.org/officeDocument/2006/relationships/image" Target="../media/image88.emf"/><Relationship Id="rId1" Type="http://schemas.openxmlformats.org/officeDocument/2006/relationships/slideLayout" Target="../slideLayouts/slideLayout2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emf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emf"/><Relationship Id="rId2" Type="http://schemas.openxmlformats.org/officeDocument/2006/relationships/image" Target="../media/image92.emf"/><Relationship Id="rId1" Type="http://schemas.openxmlformats.org/officeDocument/2006/relationships/slideLayout" Target="../slideLayouts/slideLayout2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emf"/><Relationship Id="rId2" Type="http://schemas.openxmlformats.org/officeDocument/2006/relationships/image" Target="../media/image94.emf"/><Relationship Id="rId1" Type="http://schemas.openxmlformats.org/officeDocument/2006/relationships/slideLayout" Target="../slideLayouts/slideLayout2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emf"/><Relationship Id="rId2" Type="http://schemas.openxmlformats.org/officeDocument/2006/relationships/image" Target="../media/image98.emf"/><Relationship Id="rId1" Type="http://schemas.openxmlformats.org/officeDocument/2006/relationships/slideLayout" Target="../slideLayouts/slideLayout2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emf"/><Relationship Id="rId1" Type="http://schemas.openxmlformats.org/officeDocument/2006/relationships/slideLayout" Target="../slideLayouts/slideLayout2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emf"/><Relationship Id="rId1" Type="http://schemas.openxmlformats.org/officeDocument/2006/relationships/slideLayout" Target="../slideLayouts/slideLayout2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emf"/><Relationship Id="rId1" Type="http://schemas.openxmlformats.org/officeDocument/2006/relationships/slideLayout" Target="../slideLayouts/slideLayout2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emf"/><Relationship Id="rId1" Type="http://schemas.openxmlformats.org/officeDocument/2006/relationships/slideLayout" Target="../slideLayouts/slideLayout2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emf"/><Relationship Id="rId1" Type="http://schemas.openxmlformats.org/officeDocument/2006/relationships/slideLayout" Target="../slideLayouts/slideLayout2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emf"/><Relationship Id="rId1" Type="http://schemas.openxmlformats.org/officeDocument/2006/relationships/slideLayout" Target="../slideLayouts/slideLayout2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emf"/><Relationship Id="rId2" Type="http://schemas.openxmlformats.org/officeDocument/2006/relationships/image" Target="../media/image107.emf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109.emf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emf"/><Relationship Id="rId2" Type="http://schemas.openxmlformats.org/officeDocument/2006/relationships/image" Target="../media/image110.emf"/><Relationship Id="rId1" Type="http://schemas.openxmlformats.org/officeDocument/2006/relationships/slideLayout" Target="../slideLayouts/slideLayout2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emf"/><Relationship Id="rId2" Type="http://schemas.openxmlformats.org/officeDocument/2006/relationships/image" Target="../media/image112.emf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114.emf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emf"/><Relationship Id="rId2" Type="http://schemas.openxmlformats.org/officeDocument/2006/relationships/image" Target="../media/image115.emf"/><Relationship Id="rId1" Type="http://schemas.openxmlformats.org/officeDocument/2006/relationships/slideLayout" Target="../slideLayouts/slideLayout2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emf"/><Relationship Id="rId2" Type="http://schemas.openxmlformats.org/officeDocument/2006/relationships/image" Target="../media/image117.emf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119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emf"/><Relationship Id="rId1" Type="http://schemas.openxmlformats.org/officeDocument/2006/relationships/slideLayout" Target="../slideLayouts/slideLayout2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emf"/><Relationship Id="rId1" Type="http://schemas.openxmlformats.org/officeDocument/2006/relationships/slideLayout" Target="../slideLayouts/slideLayout2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emf"/><Relationship Id="rId1" Type="http://schemas.openxmlformats.org/officeDocument/2006/relationships/slideLayout" Target="../slideLayouts/slideLayout2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emf"/><Relationship Id="rId1" Type="http://schemas.openxmlformats.org/officeDocument/2006/relationships/slideLayout" Target="../slideLayouts/slideLayout2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emf"/><Relationship Id="rId2" Type="http://schemas.openxmlformats.org/officeDocument/2006/relationships/image" Target="../media/image125.emf"/><Relationship Id="rId1" Type="http://schemas.openxmlformats.org/officeDocument/2006/relationships/slideLayout" Target="../slideLayouts/slideLayout27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emf"/><Relationship Id="rId2" Type="http://schemas.openxmlformats.org/officeDocument/2006/relationships/image" Target="../media/image127.emf"/><Relationship Id="rId1" Type="http://schemas.openxmlformats.org/officeDocument/2006/relationships/slideLayout" Target="../slideLayouts/slideLayout2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emf"/><Relationship Id="rId1" Type="http://schemas.openxmlformats.org/officeDocument/2006/relationships/slideLayout" Target="../slideLayouts/slideLayout2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7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emf"/><Relationship Id="rId2" Type="http://schemas.openxmlformats.org/officeDocument/2006/relationships/image" Target="../media/image131.emf"/><Relationship Id="rId1" Type="http://schemas.openxmlformats.org/officeDocument/2006/relationships/slideLayout" Target="../slideLayouts/slideLayout27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emf"/><Relationship Id="rId2" Type="http://schemas.openxmlformats.org/officeDocument/2006/relationships/image" Target="../media/image131.emf"/><Relationship Id="rId1" Type="http://schemas.openxmlformats.org/officeDocument/2006/relationships/slideLayout" Target="../slideLayouts/slideLayout27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emf"/><Relationship Id="rId1" Type="http://schemas.openxmlformats.org/officeDocument/2006/relationships/slideLayout" Target="../slideLayouts/slideLayout2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emf"/><Relationship Id="rId1" Type="http://schemas.openxmlformats.org/officeDocument/2006/relationships/slideLayout" Target="../slideLayouts/slideLayout2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emf"/><Relationship Id="rId1" Type="http://schemas.openxmlformats.org/officeDocument/2006/relationships/slideLayout" Target="../slideLayouts/slideLayout27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emf"/><Relationship Id="rId2" Type="http://schemas.openxmlformats.org/officeDocument/2006/relationships/image" Target="../media/image136.emf"/><Relationship Id="rId1" Type="http://schemas.openxmlformats.org/officeDocument/2006/relationships/slideLayout" Target="../slideLayouts/slideLayout27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emf"/><Relationship Id="rId2" Type="http://schemas.openxmlformats.org/officeDocument/2006/relationships/image" Target="../media/image136.emf"/><Relationship Id="rId1" Type="http://schemas.openxmlformats.org/officeDocument/2006/relationships/slideLayout" Target="../slideLayouts/slideLayout2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emf"/><Relationship Id="rId2" Type="http://schemas.openxmlformats.org/officeDocument/2006/relationships/image" Target="../media/image138.emf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140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375225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hoek 4">
            <a:extLst>
              <a:ext uri="{FF2B5EF4-FFF2-40B4-BE49-F238E27FC236}">
                <a16:creationId xmlns:a16="http://schemas.microsoft.com/office/drawing/2014/main" id="{E8964E4E-81C5-4D1B-91F5-0D5214D13C52}"/>
              </a:ext>
            </a:extLst>
          </p:cNvPr>
          <p:cNvSpPr/>
          <p:nvPr/>
        </p:nvSpPr>
        <p:spPr>
          <a:xfrm>
            <a:off x="5064369" y="0"/>
            <a:ext cx="7127631" cy="6172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noProof="0" dirty="0"/>
              <a:t>Query Editor Scherm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/>
              <a:t>Power BI Desktop biedt een apart Query Editor scherm</a:t>
            </a:r>
          </a:p>
          <a:p>
            <a:pPr lvl="1"/>
            <a:r>
              <a:rPr lang="nl-NL" dirty="0"/>
              <a:t>Krachtige mogelijkheden queryontwerpen </a:t>
            </a:r>
          </a:p>
          <a:p>
            <a:pPr lvl="1"/>
            <a:r>
              <a:rPr lang="nl-NL" dirty="0"/>
              <a:t>Lijst van alle </a:t>
            </a:r>
            <a:r>
              <a:rPr lang="nl-NL" dirty="0" err="1"/>
              <a:t>queries</a:t>
            </a:r>
            <a:r>
              <a:rPr lang="nl-NL" dirty="0"/>
              <a:t> binnen een project aan de linkerkant</a:t>
            </a:r>
          </a:p>
          <a:p>
            <a:pPr lvl="1"/>
            <a:r>
              <a:rPr lang="nl-NL" dirty="0"/>
              <a:t>Alle eigenschappen en toegepaste stappen voor de geselecteerde query aan de rechterkant</a:t>
            </a:r>
          </a:p>
          <a:p>
            <a:pPr lvl="1"/>
            <a:r>
              <a:rPr lang="nl-NL" dirty="0"/>
              <a:t>Voorvertoning van resultaattabel op basis van de toegepaste stappen</a:t>
            </a:r>
          </a:p>
          <a:p>
            <a:pPr lvl="1"/>
            <a:r>
              <a:rPr lang="nl-NL" dirty="0"/>
              <a:t>Query kan worden uitgevoerd met de knop “Close &amp; </a:t>
            </a:r>
            <a:r>
              <a:rPr lang="nl-NL" dirty="0" err="1"/>
              <a:t>Apply</a:t>
            </a:r>
            <a:r>
              <a:rPr lang="nl-NL" dirty="0"/>
              <a:t>”</a:t>
            </a:r>
          </a:p>
          <a:p>
            <a:pPr lvl="1"/>
            <a:endParaRPr lang="nl-NL" dirty="0"/>
          </a:p>
          <a:p>
            <a:pPr lvl="1"/>
            <a:endParaRPr lang="nl-NL" dirty="0"/>
          </a:p>
        </p:txBody>
      </p:sp>
      <p:pic>
        <p:nvPicPr>
          <p:cNvPr id="2" name="Afbeelding 1">
            <a:extLst>
              <a:ext uri="{FF2B5EF4-FFF2-40B4-BE49-F238E27FC236}">
                <a16:creationId xmlns:a16="http://schemas.microsoft.com/office/drawing/2014/main" id="{EC921F3C-AEE2-4E0C-95C3-2281F317E2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6726" y="4793752"/>
            <a:ext cx="4803227" cy="1786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03952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hoek 4">
            <a:extLst>
              <a:ext uri="{FF2B5EF4-FFF2-40B4-BE49-F238E27FC236}">
                <a16:creationId xmlns:a16="http://schemas.microsoft.com/office/drawing/2014/main" id="{A9B64E9D-3728-4D46-8D2F-F53CB5081382}"/>
              </a:ext>
            </a:extLst>
          </p:cNvPr>
          <p:cNvSpPr/>
          <p:nvPr/>
        </p:nvSpPr>
        <p:spPr>
          <a:xfrm>
            <a:off x="5064369" y="0"/>
            <a:ext cx="7127631" cy="6172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Onderzoeken wat gepubliceerd is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1E5209E3-C0BC-4590-8E96-A62D8448649F}"/>
              </a:ext>
            </a:extLst>
          </p:cNvPr>
          <p:cNvSpPr txBox="1">
            <a:spLocks/>
          </p:cNvSpPr>
          <p:nvPr/>
        </p:nvSpPr>
        <p:spPr>
          <a:xfrm>
            <a:off x="837951" y="1904365"/>
            <a:ext cx="10516098" cy="33893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1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1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1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1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dirty="0"/>
              <a:t>Wat wordt toegevoegd aan </a:t>
            </a:r>
            <a:r>
              <a:rPr lang="nl-NL" dirty="0" err="1"/>
              <a:t>workspace</a:t>
            </a:r>
            <a:r>
              <a:rPr lang="nl-NL" dirty="0"/>
              <a:t> na publiceren?</a:t>
            </a:r>
          </a:p>
          <a:p>
            <a:pPr lvl="1"/>
            <a:r>
              <a:rPr lang="nl-NL" dirty="0"/>
              <a:t>Een dataset met dezelfde naam als het project</a:t>
            </a:r>
          </a:p>
          <a:p>
            <a:pPr lvl="1"/>
            <a:r>
              <a:rPr lang="nl-NL" dirty="0"/>
              <a:t>Een rapport met dezelfde naam als het project</a:t>
            </a:r>
          </a:p>
        </p:txBody>
      </p:sp>
      <p:pic>
        <p:nvPicPr>
          <p:cNvPr id="2" name="Afbeelding 1">
            <a:extLst>
              <a:ext uri="{FF2B5EF4-FFF2-40B4-BE49-F238E27FC236}">
                <a16:creationId xmlns:a16="http://schemas.microsoft.com/office/drawing/2014/main" id="{64F22480-3A16-4EEA-B807-0D28E666A5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5159" y="3283441"/>
            <a:ext cx="2101682" cy="3498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80802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hoek 4">
            <a:extLst>
              <a:ext uri="{FF2B5EF4-FFF2-40B4-BE49-F238E27FC236}">
                <a16:creationId xmlns:a16="http://schemas.microsoft.com/office/drawing/2014/main" id="{0220673A-8966-41E7-A7CC-27AAB8AFA11C}"/>
              </a:ext>
            </a:extLst>
          </p:cNvPr>
          <p:cNvSpPr/>
          <p:nvPr/>
        </p:nvSpPr>
        <p:spPr>
          <a:xfrm>
            <a:off x="5064369" y="0"/>
            <a:ext cx="7127631" cy="6172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Dataset configuratie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1E5209E3-C0BC-4590-8E96-A62D8448649F}"/>
              </a:ext>
            </a:extLst>
          </p:cNvPr>
          <p:cNvSpPr txBox="1">
            <a:spLocks/>
          </p:cNvSpPr>
          <p:nvPr/>
        </p:nvSpPr>
        <p:spPr>
          <a:xfrm>
            <a:off x="837951" y="1904365"/>
            <a:ext cx="10516098" cy="33893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1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1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1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1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dirty="0"/>
              <a:t>De dataset kan geconfigureerd worden na publicatie</a:t>
            </a:r>
          </a:p>
          <a:p>
            <a:pPr lvl="1"/>
            <a:r>
              <a:rPr lang="nl-NL" dirty="0"/>
              <a:t>Configureer bron ‘</a:t>
            </a:r>
            <a:r>
              <a:rPr lang="nl-NL" dirty="0" err="1"/>
              <a:t>credentials</a:t>
            </a:r>
            <a:r>
              <a:rPr lang="nl-NL" dirty="0"/>
              <a:t>’</a:t>
            </a:r>
          </a:p>
          <a:p>
            <a:pPr lvl="1"/>
            <a:r>
              <a:rPr lang="nl-NL" dirty="0"/>
              <a:t>Stel een bijwerk schema in</a:t>
            </a:r>
          </a:p>
          <a:p>
            <a:pPr lvl="1"/>
            <a:r>
              <a:rPr lang="nl-NL" dirty="0"/>
              <a:t>Configureer </a:t>
            </a:r>
            <a:r>
              <a:rPr lang="nl-NL" dirty="0" err="1"/>
              <a:t>Row</a:t>
            </a:r>
            <a:r>
              <a:rPr lang="nl-NL" dirty="0"/>
              <a:t>-level Security</a:t>
            </a:r>
          </a:p>
          <a:p>
            <a:pPr lvl="1"/>
            <a:endParaRPr lang="nl-NL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A19BB163-523D-4D6B-8749-94483164A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2957" y="3746209"/>
            <a:ext cx="3670765" cy="2809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32175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28BBBBE7-34D9-4175-BCF7-ED108E2C62FE}"/>
              </a:ext>
            </a:extLst>
          </p:cNvPr>
          <p:cNvSpPr/>
          <p:nvPr/>
        </p:nvSpPr>
        <p:spPr>
          <a:xfrm>
            <a:off x="5064369" y="0"/>
            <a:ext cx="7127631" cy="6172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Publiceer naar het Web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1E5209E3-C0BC-4590-8E96-A62D8448649F}"/>
              </a:ext>
            </a:extLst>
          </p:cNvPr>
          <p:cNvSpPr txBox="1">
            <a:spLocks/>
          </p:cNvSpPr>
          <p:nvPr/>
        </p:nvSpPr>
        <p:spPr>
          <a:xfrm>
            <a:off x="837951" y="1904365"/>
            <a:ext cx="10516098" cy="33893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1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1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1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1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dirty="0"/>
              <a:t>Publiceer naar het Web optie beschikbaar op rapporten</a:t>
            </a:r>
          </a:p>
          <a:p>
            <a:pPr lvl="1"/>
            <a:r>
              <a:rPr lang="nl-NL" dirty="0"/>
              <a:t>Niet ondersteund voor datasets met </a:t>
            </a:r>
            <a:r>
              <a:rPr lang="nl-NL" dirty="0" err="1"/>
              <a:t>Row</a:t>
            </a:r>
            <a:r>
              <a:rPr lang="nl-NL" dirty="0"/>
              <a:t>-level security</a:t>
            </a:r>
          </a:p>
          <a:p>
            <a:pPr lvl="1"/>
            <a:endParaRPr lang="nl-NL" dirty="0"/>
          </a:p>
          <a:p>
            <a:pPr lvl="1"/>
            <a:endParaRPr lang="nl-NL" dirty="0"/>
          </a:p>
          <a:p>
            <a:pPr lvl="1"/>
            <a:endParaRPr lang="nl-NL" dirty="0"/>
          </a:p>
          <a:p>
            <a:pPr lvl="1"/>
            <a:endParaRPr lang="nl-NL" dirty="0"/>
          </a:p>
          <a:p>
            <a:pPr lvl="1"/>
            <a:r>
              <a:rPr lang="nl-NL" dirty="0"/>
              <a:t>Publiceer naar het Web optie kan worden gebruikt voor ‘</a:t>
            </a:r>
            <a:r>
              <a:rPr lang="nl-NL" dirty="0" err="1"/>
              <a:t>Embed</a:t>
            </a:r>
            <a:r>
              <a:rPr lang="nl-NL" dirty="0"/>
              <a:t> Codes’</a:t>
            </a:r>
          </a:p>
          <a:p>
            <a:pPr lvl="1"/>
            <a:endParaRPr lang="nl-NL" dirty="0"/>
          </a:p>
        </p:txBody>
      </p:sp>
      <p:pic>
        <p:nvPicPr>
          <p:cNvPr id="2" name="Afbeelding 1">
            <a:extLst>
              <a:ext uri="{FF2B5EF4-FFF2-40B4-BE49-F238E27FC236}">
                <a16:creationId xmlns:a16="http://schemas.microsoft.com/office/drawing/2014/main" id="{48C8CE78-E337-48D6-936B-4E97C6A7E5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7890" y="2768345"/>
            <a:ext cx="3704787" cy="1527287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87B13F26-3AEB-4DB6-9212-8624ABF618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855" y="5007001"/>
            <a:ext cx="3457200" cy="157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66353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hoek 7">
            <a:extLst>
              <a:ext uri="{FF2B5EF4-FFF2-40B4-BE49-F238E27FC236}">
                <a16:creationId xmlns:a16="http://schemas.microsoft.com/office/drawing/2014/main" id="{E6B32CF9-4891-4F55-8A98-B2B618595761}"/>
              </a:ext>
            </a:extLst>
          </p:cNvPr>
          <p:cNvSpPr/>
          <p:nvPr/>
        </p:nvSpPr>
        <p:spPr>
          <a:xfrm>
            <a:off x="5064369" y="0"/>
            <a:ext cx="7127631" cy="6172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‘</a:t>
            </a:r>
            <a:r>
              <a:rPr lang="nl-NL" dirty="0" err="1"/>
              <a:t>Embed</a:t>
            </a:r>
            <a:r>
              <a:rPr lang="nl-NL" dirty="0"/>
              <a:t> Codes’ genereren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1E5209E3-C0BC-4590-8E96-A62D8448649F}"/>
              </a:ext>
            </a:extLst>
          </p:cNvPr>
          <p:cNvSpPr txBox="1">
            <a:spLocks/>
          </p:cNvSpPr>
          <p:nvPr/>
        </p:nvSpPr>
        <p:spPr>
          <a:xfrm>
            <a:off x="837951" y="1904365"/>
            <a:ext cx="10516098" cy="33893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1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1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1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1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dirty="0"/>
              <a:t>Biedt anonieme toegang tot rapport </a:t>
            </a:r>
          </a:p>
          <a:p>
            <a:pPr lvl="1"/>
            <a:r>
              <a:rPr lang="nl-NL" dirty="0"/>
              <a:t>Biedt een link die verstuurd of ergens geplaatst kan worden</a:t>
            </a:r>
          </a:p>
          <a:p>
            <a:pPr lvl="1"/>
            <a:r>
              <a:rPr lang="nl-NL" dirty="0"/>
              <a:t>Kan met behulp van </a:t>
            </a:r>
            <a:r>
              <a:rPr lang="nl-NL" dirty="0" err="1"/>
              <a:t>iframe</a:t>
            </a:r>
            <a:r>
              <a:rPr lang="nl-NL" dirty="0"/>
              <a:t> HTML element in een website verwerkt worden </a:t>
            </a:r>
          </a:p>
          <a:p>
            <a:pPr lvl="1"/>
            <a:endParaRPr lang="nl-NL" dirty="0"/>
          </a:p>
          <a:p>
            <a:pPr lvl="1"/>
            <a:endParaRPr lang="nl-NL" dirty="0"/>
          </a:p>
          <a:p>
            <a:pPr lvl="1"/>
            <a:endParaRPr lang="nl-NL" dirty="0"/>
          </a:p>
          <a:p>
            <a:pPr lvl="1"/>
            <a:endParaRPr lang="nl-NL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62689B53-3B82-4AB9-8BCC-D1991D87E8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8292" y="3599021"/>
            <a:ext cx="3911132" cy="2655615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F2631F1D-2BC9-4CDA-AFFC-3D0B30739E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9765" y="3292873"/>
            <a:ext cx="3059263" cy="3017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28977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noProof="0" dirty="0"/>
              <a:t>Agenda – Interactieve rapporten ontwerpen met Power BI Desktop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nl-NL" dirty="0"/>
              <a:t> Interactieve rapporten ontwerpen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nl-NL" dirty="0"/>
              <a:t> Werken met Bladwijzers en Downdrillen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nl-NL" dirty="0"/>
              <a:t> ‘</a:t>
            </a:r>
            <a:r>
              <a:rPr lang="nl-NL" dirty="0" err="1"/>
              <a:t>Custom</a:t>
            </a:r>
            <a:r>
              <a:rPr lang="nl-NL" dirty="0"/>
              <a:t> Visuals’ implementeren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nl-NL" dirty="0"/>
              <a:t> Een Power BI Desktop project Publiceren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nl-NL" dirty="0"/>
              <a:t> LAB</a:t>
            </a:r>
          </a:p>
        </p:txBody>
      </p:sp>
    </p:spTree>
    <p:extLst>
      <p:ext uri="{BB962C8B-B14F-4D97-AF65-F5344CB8AC3E}">
        <p14:creationId xmlns:p14="http://schemas.microsoft.com/office/powerpoint/2010/main" val="216458204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ekst 1"/>
          <p:cNvSpPr>
            <a:spLocks noGrp="1"/>
          </p:cNvSpPr>
          <p:nvPr>
            <p:ph type="body" sz="quarter" idx="10"/>
          </p:nvPr>
        </p:nvSpPr>
        <p:spPr>
          <a:xfrm>
            <a:off x="1326690" y="2101850"/>
            <a:ext cx="4279527" cy="1327150"/>
          </a:xfrm>
        </p:spPr>
        <p:txBody>
          <a:bodyPr/>
          <a:lstStyle/>
          <a:p>
            <a:r>
              <a:rPr lang="nl-NL" dirty="0"/>
              <a:t>LAB</a:t>
            </a:r>
          </a:p>
        </p:txBody>
      </p:sp>
    </p:spTree>
    <p:extLst>
      <p:ext uri="{BB962C8B-B14F-4D97-AF65-F5344CB8AC3E}">
        <p14:creationId xmlns:p14="http://schemas.microsoft.com/office/powerpoint/2010/main" val="136658215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noProof="0" dirty="0"/>
              <a:t>Agenda – Workshop Power BI	</a:t>
            </a:r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nl-NL" dirty="0"/>
              <a:t>  Query’s ontwerpen om Data te ontsluiten en transformeren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nl-NL" dirty="0"/>
              <a:t>  Data Modelleren met Power BI Desktop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nl-NL" dirty="0"/>
              <a:t>  Interactieve rapporten ontwerpen met Power BI Desktop</a:t>
            </a:r>
          </a:p>
        </p:txBody>
      </p:sp>
    </p:spTree>
    <p:extLst>
      <p:ext uri="{BB962C8B-B14F-4D97-AF65-F5344CB8AC3E}">
        <p14:creationId xmlns:p14="http://schemas.microsoft.com/office/powerpoint/2010/main" val="61674470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ekst 1"/>
          <p:cNvSpPr>
            <a:spLocks noGrp="1"/>
          </p:cNvSpPr>
          <p:nvPr>
            <p:ph type="body" sz="quarter" idx="10"/>
          </p:nvPr>
        </p:nvSpPr>
        <p:spPr>
          <a:xfrm>
            <a:off x="1326690" y="2101849"/>
            <a:ext cx="5734068" cy="2438345"/>
          </a:xfrm>
        </p:spPr>
        <p:txBody>
          <a:bodyPr/>
          <a:lstStyle/>
          <a:p>
            <a:r>
              <a:rPr lang="nl-NL" dirty="0"/>
              <a:t>Vragen? </a:t>
            </a:r>
          </a:p>
        </p:txBody>
      </p:sp>
    </p:spTree>
    <p:extLst>
      <p:ext uri="{BB962C8B-B14F-4D97-AF65-F5344CB8AC3E}">
        <p14:creationId xmlns:p14="http://schemas.microsoft.com/office/powerpoint/2010/main" val="178274990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133195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DEAAF200-4860-4352-9A57-A9DA4600C1BC}"/>
              </a:ext>
            </a:extLst>
          </p:cNvPr>
          <p:cNvSpPr/>
          <p:nvPr/>
        </p:nvSpPr>
        <p:spPr>
          <a:xfrm>
            <a:off x="5064369" y="0"/>
            <a:ext cx="7127631" cy="6172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noProof="0" dirty="0"/>
              <a:t>Query stappen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/>
              <a:t>Een Query wordt gemaakt als een reeks stappen</a:t>
            </a:r>
          </a:p>
          <a:p>
            <a:pPr lvl="1"/>
            <a:r>
              <a:rPr lang="nl-NL" dirty="0"/>
              <a:t>Elke stap is een </a:t>
            </a:r>
            <a:r>
              <a:rPr lang="nl-NL" dirty="0" err="1"/>
              <a:t>geparameteriseerde</a:t>
            </a:r>
            <a:r>
              <a:rPr lang="nl-NL" dirty="0"/>
              <a:t> operatie op de data</a:t>
            </a:r>
          </a:p>
          <a:p>
            <a:pPr lvl="1"/>
            <a:r>
              <a:rPr lang="nl-NL" dirty="0"/>
              <a:t>Elke stap heeft een formule die aangepast kan worden in de formule balk</a:t>
            </a:r>
          </a:p>
          <a:p>
            <a:pPr lvl="1"/>
            <a:r>
              <a:rPr lang="nl-NL" dirty="0"/>
              <a:t>De Query begint met de bron stap om data op te halen van een bron</a:t>
            </a:r>
          </a:p>
          <a:p>
            <a:pPr lvl="1"/>
            <a:r>
              <a:rPr lang="nl-NL" dirty="0"/>
              <a:t>Extra stappen kunnen worden toegevoegd om transformaties uit te voeren</a:t>
            </a:r>
          </a:p>
          <a:p>
            <a:pPr lvl="1"/>
            <a:r>
              <a:rPr lang="nl-NL" dirty="0"/>
              <a:t>Je kunt de query naspelen door een voor een op de stappen te klikken</a:t>
            </a:r>
          </a:p>
          <a:p>
            <a:pPr lvl="1"/>
            <a:endParaRPr lang="nl-NL" dirty="0"/>
          </a:p>
          <a:p>
            <a:pPr lvl="1"/>
            <a:endParaRPr lang="nl-NL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92010658-5912-46A5-9117-3D8C3B44DB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8538" y="4309451"/>
            <a:ext cx="6794923" cy="2338678"/>
          </a:xfrm>
          <a:prstGeom prst="rect">
            <a:avLst/>
          </a:prstGeom>
        </p:spPr>
      </p:pic>
      <p:sp>
        <p:nvSpPr>
          <p:cNvPr id="7" name="Rechthoek 6">
            <a:extLst>
              <a:ext uri="{FF2B5EF4-FFF2-40B4-BE49-F238E27FC236}">
                <a16:creationId xmlns:a16="http://schemas.microsoft.com/office/drawing/2014/main" id="{9F8280CC-12F1-402E-9361-1B9CDDB39A39}"/>
              </a:ext>
            </a:extLst>
          </p:cNvPr>
          <p:cNvSpPr/>
          <p:nvPr/>
        </p:nvSpPr>
        <p:spPr>
          <a:xfrm>
            <a:off x="8543128" y="6283105"/>
            <a:ext cx="1475715" cy="216000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779300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hoek 4">
            <a:extLst>
              <a:ext uri="{FF2B5EF4-FFF2-40B4-BE49-F238E27FC236}">
                <a16:creationId xmlns:a16="http://schemas.microsoft.com/office/drawing/2014/main" id="{5DE9DA58-0050-4D2B-95FE-E6B5974E2F49}"/>
              </a:ext>
            </a:extLst>
          </p:cNvPr>
          <p:cNvSpPr/>
          <p:nvPr/>
        </p:nvSpPr>
        <p:spPr>
          <a:xfrm>
            <a:off x="5064369" y="0"/>
            <a:ext cx="7127631" cy="6172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Geavanceerde</a:t>
            </a:r>
            <a:r>
              <a:rPr lang="nl-NL" noProof="0" dirty="0"/>
              <a:t> Editor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/>
              <a:t>Power BI Desktop gebaseerd op de functionele taal “M”</a:t>
            </a:r>
          </a:p>
          <a:p>
            <a:pPr lvl="1"/>
            <a:r>
              <a:rPr lang="nl-NL" dirty="0"/>
              <a:t>Een Query in Power BI wordt opgeslagen als set van M statements</a:t>
            </a:r>
          </a:p>
          <a:p>
            <a:pPr lvl="1"/>
            <a:r>
              <a:rPr lang="nl-NL" dirty="0"/>
              <a:t>De Query Editor geneert achter de schermen code in M</a:t>
            </a:r>
          </a:p>
          <a:p>
            <a:pPr lvl="1"/>
            <a:r>
              <a:rPr lang="nl-NL" dirty="0"/>
              <a:t>Gevorderde gebruikers kunnen code in de geavanceerde editor bekijken en bewerken</a:t>
            </a:r>
          </a:p>
          <a:p>
            <a:pPr lvl="1"/>
            <a:endParaRPr lang="nl-NL" dirty="0"/>
          </a:p>
          <a:p>
            <a:pPr lvl="1"/>
            <a:endParaRPr lang="nl-NL" dirty="0"/>
          </a:p>
        </p:txBody>
      </p:sp>
      <p:pic>
        <p:nvPicPr>
          <p:cNvPr id="2" name="Afbeelding 1">
            <a:extLst>
              <a:ext uri="{FF2B5EF4-FFF2-40B4-BE49-F238E27FC236}">
                <a16:creationId xmlns:a16="http://schemas.microsoft.com/office/drawing/2014/main" id="{8467734E-650B-4FF6-8131-D859A07C84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0219" y="3747551"/>
            <a:ext cx="5531562" cy="2726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8073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15F70839-E742-4BF7-ACA1-9402BAD45E7E}"/>
              </a:ext>
            </a:extLst>
          </p:cNvPr>
          <p:cNvSpPr/>
          <p:nvPr/>
        </p:nvSpPr>
        <p:spPr>
          <a:xfrm>
            <a:off x="5064369" y="0"/>
            <a:ext cx="7127631" cy="6172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Werken met Web Data Bronnen</a:t>
            </a:r>
            <a:endParaRPr lang="nl-NL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/>
              <a:t>Veel publieke websites publiceren data met behulp van HTML tabellen</a:t>
            </a:r>
          </a:p>
          <a:p>
            <a:pPr lvl="1"/>
            <a:r>
              <a:rPr lang="nl-NL" dirty="0"/>
              <a:t>Power BI desktop kan data uit zulke tabellen ‘scrapen’</a:t>
            </a:r>
          </a:p>
          <a:p>
            <a:pPr lvl="1"/>
            <a:endParaRPr lang="nl-NL" dirty="0"/>
          </a:p>
          <a:p>
            <a:pPr lvl="1"/>
            <a:endParaRPr lang="nl-NL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6E441034-CD51-4764-B890-1113EAD544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2113" y="3372882"/>
            <a:ext cx="5967774" cy="3183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7563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hoek 4">
            <a:extLst>
              <a:ext uri="{FF2B5EF4-FFF2-40B4-BE49-F238E27FC236}">
                <a16:creationId xmlns:a16="http://schemas.microsoft.com/office/drawing/2014/main" id="{4527358F-E57A-4442-9CB6-DE44D205B1BE}"/>
              </a:ext>
            </a:extLst>
          </p:cNvPr>
          <p:cNvSpPr/>
          <p:nvPr/>
        </p:nvSpPr>
        <p:spPr>
          <a:xfrm>
            <a:off x="5064369" y="0"/>
            <a:ext cx="7127631" cy="6172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Query Input en Output begrijpen</a:t>
            </a:r>
            <a:endParaRPr lang="nl-NL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/>
              <a:t>PBIX project is een container voor data bronnen en </a:t>
            </a:r>
            <a:r>
              <a:rPr lang="nl-NL" dirty="0" err="1"/>
              <a:t>queries</a:t>
            </a:r>
            <a:endParaRPr lang="nl-NL" dirty="0"/>
          </a:p>
          <a:p>
            <a:pPr lvl="1"/>
            <a:r>
              <a:rPr lang="nl-NL" dirty="0" err="1"/>
              <a:t>Queries</a:t>
            </a:r>
            <a:r>
              <a:rPr lang="nl-NL" dirty="0"/>
              <a:t> worden gemaakt en opgeslagen binnen de scope van een project</a:t>
            </a:r>
          </a:p>
          <a:p>
            <a:pPr lvl="1"/>
            <a:r>
              <a:rPr lang="nl-NL" dirty="0" err="1"/>
              <a:t>Queries</a:t>
            </a:r>
            <a:r>
              <a:rPr lang="nl-NL" dirty="0"/>
              <a:t> kunnen data uit een lokale file halen</a:t>
            </a:r>
          </a:p>
          <a:p>
            <a:pPr lvl="1"/>
            <a:r>
              <a:rPr lang="nl-NL" dirty="0" err="1"/>
              <a:t>Queries</a:t>
            </a:r>
            <a:r>
              <a:rPr lang="nl-NL" dirty="0"/>
              <a:t> kunnen data uit externe bronnen halen</a:t>
            </a:r>
          </a:p>
          <a:p>
            <a:pPr lvl="1"/>
            <a:r>
              <a:rPr lang="nl-NL" dirty="0"/>
              <a:t>Hoofddoel van </a:t>
            </a:r>
            <a:r>
              <a:rPr lang="nl-NL" dirty="0" err="1"/>
              <a:t>Queries</a:t>
            </a:r>
            <a:r>
              <a:rPr lang="nl-NL" dirty="0"/>
              <a:t> is om data te laden in het datamodel</a:t>
            </a:r>
          </a:p>
          <a:p>
            <a:pPr lvl="1"/>
            <a:endParaRPr lang="nl-NL" dirty="0"/>
          </a:p>
          <a:p>
            <a:pPr marL="457200" lvl="1" indent="0">
              <a:buNone/>
            </a:pPr>
            <a:endParaRPr lang="nl-NL" dirty="0"/>
          </a:p>
          <a:p>
            <a:pPr lvl="1"/>
            <a:endParaRPr lang="nl-NL" dirty="0"/>
          </a:p>
          <a:p>
            <a:pPr lvl="1"/>
            <a:endParaRPr lang="nl-NL" dirty="0"/>
          </a:p>
        </p:txBody>
      </p:sp>
      <p:pic>
        <p:nvPicPr>
          <p:cNvPr id="2" name="Afbeelding 1">
            <a:extLst>
              <a:ext uri="{FF2B5EF4-FFF2-40B4-BE49-F238E27FC236}">
                <a16:creationId xmlns:a16="http://schemas.microsoft.com/office/drawing/2014/main" id="{FB98F226-45D4-4F1C-8F27-C03BE576E5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8682" y="4036616"/>
            <a:ext cx="5299316" cy="2331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8012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FE37C621-B2E2-4383-AED5-213506361B46}"/>
              </a:ext>
            </a:extLst>
          </p:cNvPr>
          <p:cNvSpPr/>
          <p:nvPr/>
        </p:nvSpPr>
        <p:spPr>
          <a:xfrm>
            <a:off x="5064369" y="0"/>
            <a:ext cx="7127631" cy="6172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Query compositie</a:t>
            </a:r>
            <a:endParaRPr lang="nl-NL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 err="1"/>
              <a:t>Queries</a:t>
            </a:r>
            <a:r>
              <a:rPr lang="nl-NL" dirty="0"/>
              <a:t> kunnen dienen als bron voor andere </a:t>
            </a:r>
            <a:r>
              <a:rPr lang="nl-NL" dirty="0" err="1"/>
              <a:t>queries</a:t>
            </a:r>
            <a:endParaRPr lang="nl-NL" dirty="0"/>
          </a:p>
          <a:p>
            <a:pPr lvl="1"/>
            <a:r>
              <a:rPr lang="nl-NL" dirty="0"/>
              <a:t>Staan het maken van herbruikbare basis </a:t>
            </a:r>
            <a:r>
              <a:rPr lang="nl-NL" dirty="0" err="1"/>
              <a:t>queries</a:t>
            </a:r>
            <a:r>
              <a:rPr lang="nl-NL" dirty="0"/>
              <a:t> en query compositie toe</a:t>
            </a:r>
          </a:p>
          <a:p>
            <a:pPr lvl="1"/>
            <a:r>
              <a:rPr lang="nl-NL" dirty="0"/>
              <a:t>Complexiteit kan verstopt worden in basis </a:t>
            </a:r>
            <a:r>
              <a:rPr lang="nl-NL" dirty="0" err="1"/>
              <a:t>queries</a:t>
            </a:r>
            <a:endParaRPr lang="nl-NL" dirty="0"/>
          </a:p>
          <a:p>
            <a:pPr lvl="1"/>
            <a:r>
              <a:rPr lang="nl-NL" dirty="0"/>
              <a:t>‘Reference’ commando maakt een nieuwe query gebaseerd op een andere</a:t>
            </a:r>
          </a:p>
          <a:p>
            <a:pPr lvl="1"/>
            <a:endParaRPr lang="nl-NL" dirty="0"/>
          </a:p>
          <a:p>
            <a:pPr marL="457200" lvl="1" indent="0">
              <a:buNone/>
            </a:pPr>
            <a:endParaRPr lang="nl-NL" dirty="0"/>
          </a:p>
          <a:p>
            <a:pPr lvl="1"/>
            <a:endParaRPr lang="nl-NL" dirty="0"/>
          </a:p>
          <a:p>
            <a:pPr lvl="1"/>
            <a:endParaRPr lang="nl-NL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D075F357-AC14-487B-888F-3A0ECD8BA0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9125" y="3567767"/>
            <a:ext cx="7233750" cy="3089414"/>
          </a:xfrm>
          <a:prstGeom prst="rect">
            <a:avLst/>
          </a:prstGeom>
        </p:spPr>
      </p:pic>
      <p:sp>
        <p:nvSpPr>
          <p:cNvPr id="7" name="Rechthoek 6">
            <a:extLst>
              <a:ext uri="{FF2B5EF4-FFF2-40B4-BE49-F238E27FC236}">
                <a16:creationId xmlns:a16="http://schemas.microsoft.com/office/drawing/2014/main" id="{28B3A31C-F416-4005-A44C-39013EA0F69C}"/>
              </a:ext>
            </a:extLst>
          </p:cNvPr>
          <p:cNvSpPr/>
          <p:nvPr/>
        </p:nvSpPr>
        <p:spPr>
          <a:xfrm>
            <a:off x="8628184" y="6020555"/>
            <a:ext cx="1475715" cy="216000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172144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Agenda – Query’s ontwerpen om Data te ontsluiten en transformeren</a:t>
            </a:r>
            <a:endParaRPr lang="nl-NL" noProof="0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nl-NL" dirty="0"/>
              <a:t>  Beslissen ‘Wat te meten’ 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nl-NL" dirty="0"/>
              <a:t>  Beginselen Query ontwerp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nl-NL" dirty="0"/>
              <a:t> Data modelleren op basis van het Ster schema</a:t>
            </a:r>
          </a:p>
          <a:p>
            <a:r>
              <a:rPr lang="nl-NL" dirty="0"/>
              <a:t>  Werken met het ‘Query Editor’ scherm</a:t>
            </a:r>
          </a:p>
          <a:p>
            <a:r>
              <a:rPr lang="nl-NL" dirty="0"/>
              <a:t>  LAB</a:t>
            </a:r>
          </a:p>
        </p:txBody>
      </p:sp>
    </p:spTree>
    <p:extLst>
      <p:ext uri="{BB962C8B-B14F-4D97-AF65-F5344CB8AC3E}">
        <p14:creationId xmlns:p14="http://schemas.microsoft.com/office/powerpoint/2010/main" val="29794665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hoek 4">
            <a:extLst>
              <a:ext uri="{FF2B5EF4-FFF2-40B4-BE49-F238E27FC236}">
                <a16:creationId xmlns:a16="http://schemas.microsoft.com/office/drawing/2014/main" id="{6AA95702-D0D1-4E37-838E-D7ECA64EEC64}"/>
              </a:ext>
            </a:extLst>
          </p:cNvPr>
          <p:cNvSpPr/>
          <p:nvPr/>
        </p:nvSpPr>
        <p:spPr>
          <a:xfrm>
            <a:off x="5064369" y="0"/>
            <a:ext cx="7127631" cy="6172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Voorbeeld OLTP Database</a:t>
            </a:r>
            <a:endParaRPr lang="nl-NL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/>
              <a:t>Online Transaction Processing (OLTP) Systeem</a:t>
            </a:r>
          </a:p>
          <a:p>
            <a:pPr lvl="1"/>
            <a:r>
              <a:rPr lang="nl-NL" dirty="0"/>
              <a:t>Gebruikt om real-time data te benaderen en voor transactie gebaseerde data invoer</a:t>
            </a:r>
          </a:p>
          <a:p>
            <a:pPr lvl="1"/>
            <a:r>
              <a:rPr lang="nl-NL" dirty="0"/>
              <a:t>Geoptimaliseerd voor snellere transacties (invoegen, updaten en verwijderen)</a:t>
            </a:r>
          </a:p>
          <a:p>
            <a:pPr lvl="1"/>
            <a:r>
              <a:rPr lang="nl-NL" dirty="0"/>
              <a:t>Tabellen genormaliseerd om duplicaten te verminderen/ voorkomen</a:t>
            </a:r>
          </a:p>
          <a:p>
            <a:pPr lvl="1"/>
            <a:r>
              <a:rPr lang="nl-NL" dirty="0"/>
              <a:t>Tabellen kunnen lastig te begrijpen zijn voor Business gebruikers</a:t>
            </a:r>
          </a:p>
          <a:p>
            <a:pPr marL="457200" lvl="1" indent="0">
              <a:buNone/>
            </a:pPr>
            <a:endParaRPr lang="nl-NL" dirty="0"/>
          </a:p>
          <a:p>
            <a:pPr lvl="1"/>
            <a:endParaRPr lang="nl-NL" dirty="0"/>
          </a:p>
          <a:p>
            <a:pPr lvl="1"/>
            <a:endParaRPr lang="nl-NL" dirty="0"/>
          </a:p>
        </p:txBody>
      </p:sp>
      <p:pic>
        <p:nvPicPr>
          <p:cNvPr id="2" name="Afbeelding 1">
            <a:extLst>
              <a:ext uri="{FF2B5EF4-FFF2-40B4-BE49-F238E27FC236}">
                <a16:creationId xmlns:a16="http://schemas.microsoft.com/office/drawing/2014/main" id="{61ABC530-1FEC-4D38-9352-C875EFA25C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426"/>
          <a:stretch/>
        </p:blipFill>
        <p:spPr>
          <a:xfrm>
            <a:off x="680540" y="4551290"/>
            <a:ext cx="4912317" cy="2121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7848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hoek 1">
            <a:extLst>
              <a:ext uri="{FF2B5EF4-FFF2-40B4-BE49-F238E27FC236}">
                <a16:creationId xmlns:a16="http://schemas.microsoft.com/office/drawing/2014/main" id="{DE64BF75-7ECE-49E8-86C7-E594A1A2ABAA}"/>
              </a:ext>
            </a:extLst>
          </p:cNvPr>
          <p:cNvSpPr/>
          <p:nvPr/>
        </p:nvSpPr>
        <p:spPr>
          <a:xfrm>
            <a:off x="5064369" y="0"/>
            <a:ext cx="7127631" cy="61106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Data modelleren met behulp van een Ster Schema</a:t>
            </a:r>
            <a:endParaRPr lang="nl-NL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/>
              <a:t>OLAP modellen vaak gebaseerd op een Ster Schema</a:t>
            </a:r>
          </a:p>
          <a:p>
            <a:pPr lvl="1"/>
            <a:r>
              <a:rPr lang="nl-NL" dirty="0"/>
              <a:t>Tabellen gedefinieerd als ‘Feit-’ of ‘Dimensie-tabel’</a:t>
            </a:r>
          </a:p>
          <a:p>
            <a:pPr lvl="1"/>
            <a:r>
              <a:rPr lang="nl-NL" dirty="0"/>
              <a:t>‘Feit-tabellen’ gerelateerd aan ‘Dimensie-tabellen’ o.b.v. 1-op-veel relaties</a:t>
            </a:r>
          </a:p>
          <a:p>
            <a:pPr marL="457200" lvl="1" indent="0">
              <a:buNone/>
            </a:pPr>
            <a:endParaRPr lang="nl-NL" dirty="0"/>
          </a:p>
          <a:p>
            <a:pPr lvl="1"/>
            <a:endParaRPr lang="nl-NL" dirty="0"/>
          </a:p>
          <a:p>
            <a:pPr lvl="1"/>
            <a:endParaRPr lang="nl-NL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9954656E-781A-41CC-9406-E73536C420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86"/>
          <a:stretch/>
        </p:blipFill>
        <p:spPr>
          <a:xfrm>
            <a:off x="3515679" y="3059303"/>
            <a:ext cx="5160642" cy="3505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0428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hoek 4">
            <a:extLst>
              <a:ext uri="{FF2B5EF4-FFF2-40B4-BE49-F238E27FC236}">
                <a16:creationId xmlns:a16="http://schemas.microsoft.com/office/drawing/2014/main" id="{645835C5-CC99-41E2-9684-9907970714D6}"/>
              </a:ext>
            </a:extLst>
          </p:cNvPr>
          <p:cNvSpPr/>
          <p:nvPr/>
        </p:nvSpPr>
        <p:spPr>
          <a:xfrm>
            <a:off x="5064369" y="0"/>
            <a:ext cx="7127631" cy="6172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Ontwerpen van </a:t>
            </a:r>
            <a:r>
              <a:rPr lang="nl-NL" dirty="0" err="1"/>
              <a:t>Queries</a:t>
            </a:r>
            <a:r>
              <a:rPr lang="nl-NL" dirty="0"/>
              <a:t> om een Ster schema te bouwen</a:t>
            </a:r>
            <a:endParaRPr lang="nl-NL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/>
              <a:t>Converteert OLTP Datamodel naar een OLAP Datamodel</a:t>
            </a:r>
          </a:p>
          <a:p>
            <a:pPr lvl="1"/>
            <a:r>
              <a:rPr lang="nl-NL" dirty="0"/>
              <a:t>Sales tabel is </a:t>
            </a:r>
            <a:r>
              <a:rPr lang="nl-NL" dirty="0" err="1"/>
              <a:t>gemodeleerd</a:t>
            </a:r>
            <a:r>
              <a:rPr lang="nl-NL" dirty="0"/>
              <a:t> als een OLAP ‘Feit-tabel’</a:t>
            </a:r>
          </a:p>
          <a:p>
            <a:pPr lvl="1"/>
            <a:r>
              <a:rPr lang="nl-NL" dirty="0"/>
              <a:t>Andere tabellen zijn </a:t>
            </a:r>
            <a:r>
              <a:rPr lang="nl-NL" dirty="0" err="1"/>
              <a:t>gemodeleerd</a:t>
            </a:r>
            <a:r>
              <a:rPr lang="nl-NL" dirty="0"/>
              <a:t> als een OLAP ‘Dimensie-tabel’</a:t>
            </a:r>
          </a:p>
          <a:p>
            <a:pPr lvl="1"/>
            <a:r>
              <a:rPr lang="nl-NL" dirty="0"/>
              <a:t>Noodzakelijk om </a:t>
            </a:r>
            <a:r>
              <a:rPr lang="nl-NL" dirty="0" err="1"/>
              <a:t>CustomerID</a:t>
            </a:r>
            <a:r>
              <a:rPr lang="nl-NL" dirty="0"/>
              <a:t> op te nemen in Sales tabel</a:t>
            </a:r>
          </a:p>
          <a:p>
            <a:pPr lvl="1"/>
            <a:r>
              <a:rPr lang="nl-NL" dirty="0"/>
              <a:t>Alle ‘Dimensie-tabellen’ moeten direct gerelateerd zijn aan de ‘Feit-tabel’</a:t>
            </a:r>
          </a:p>
          <a:p>
            <a:pPr marL="457200" lvl="1" indent="0">
              <a:buNone/>
            </a:pPr>
            <a:endParaRPr lang="nl-NL" dirty="0"/>
          </a:p>
          <a:p>
            <a:pPr lvl="1"/>
            <a:endParaRPr lang="nl-NL" dirty="0"/>
          </a:p>
          <a:p>
            <a:pPr lvl="1"/>
            <a:endParaRPr lang="nl-NL" dirty="0"/>
          </a:p>
        </p:txBody>
      </p:sp>
      <p:pic>
        <p:nvPicPr>
          <p:cNvPr id="2" name="Afbeelding 1">
            <a:extLst>
              <a:ext uri="{FF2B5EF4-FFF2-40B4-BE49-F238E27FC236}">
                <a16:creationId xmlns:a16="http://schemas.microsoft.com/office/drawing/2014/main" id="{38012D17-FEB5-4DB3-AD28-4E48253D2B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r="593" b="2250"/>
          <a:stretch/>
        </p:blipFill>
        <p:spPr>
          <a:xfrm>
            <a:off x="3764893" y="4007577"/>
            <a:ext cx="4346894" cy="2649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5981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ekst 1"/>
          <p:cNvSpPr>
            <a:spLocks noGrp="1"/>
          </p:cNvSpPr>
          <p:nvPr>
            <p:ph type="body" sz="quarter" idx="10"/>
          </p:nvPr>
        </p:nvSpPr>
        <p:spPr>
          <a:xfrm>
            <a:off x="1326690" y="2101850"/>
            <a:ext cx="4279527" cy="1327150"/>
          </a:xfrm>
        </p:spPr>
        <p:txBody>
          <a:bodyPr/>
          <a:lstStyle/>
          <a:p>
            <a:r>
              <a:rPr lang="nl-NL" dirty="0"/>
              <a:t>Power BI </a:t>
            </a: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1326690" y="3429000"/>
            <a:ext cx="10515600" cy="1325563"/>
          </a:xfrm>
        </p:spPr>
        <p:txBody>
          <a:bodyPr/>
          <a:lstStyle/>
          <a:p>
            <a:r>
              <a:rPr lang="nl-NL" noProof="0" dirty="0"/>
              <a:t>Training</a:t>
            </a:r>
          </a:p>
        </p:txBody>
      </p:sp>
    </p:spTree>
    <p:extLst>
      <p:ext uri="{BB962C8B-B14F-4D97-AF65-F5344CB8AC3E}">
        <p14:creationId xmlns:p14="http://schemas.microsoft.com/office/powerpoint/2010/main" val="16615534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Agenda – Query’s ontwerpen om Data te ontsluiten en transformeren</a:t>
            </a:r>
            <a:endParaRPr lang="nl-NL" noProof="0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nl-NL" dirty="0"/>
              <a:t>  Beslissen ‘Wat te meten’ 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nl-NL" dirty="0"/>
              <a:t>  Beginselen Query ontwerp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nl-NL" dirty="0"/>
              <a:t>  Data modelleren op basis van het Ster schema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nl-NL" dirty="0"/>
              <a:t>  Werken met het ‘Query Editor’ scherm</a:t>
            </a:r>
          </a:p>
          <a:p>
            <a:r>
              <a:rPr lang="nl-NL" dirty="0"/>
              <a:t>   LAB</a:t>
            </a:r>
          </a:p>
        </p:txBody>
      </p:sp>
    </p:spTree>
    <p:extLst>
      <p:ext uri="{BB962C8B-B14F-4D97-AF65-F5344CB8AC3E}">
        <p14:creationId xmlns:p14="http://schemas.microsoft.com/office/powerpoint/2010/main" val="23231734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noProof="0" dirty="0"/>
              <a:t>Query Editor Tabbladen</a:t>
            </a:r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24E398DF-512D-4F5C-AB4C-E669182F8D7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F479D0A8-040B-42F3-A465-93B3DC30060C}"/>
              </a:ext>
            </a:extLst>
          </p:cNvPr>
          <p:cNvSpPr/>
          <p:nvPr/>
        </p:nvSpPr>
        <p:spPr>
          <a:xfrm>
            <a:off x="5064369" y="0"/>
            <a:ext cx="7127631" cy="62337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81A7E71D-0C10-4041-A871-BD1BF76DB5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540" y="1812925"/>
            <a:ext cx="8499319" cy="4815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3912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hoek 4">
            <a:extLst>
              <a:ext uri="{FF2B5EF4-FFF2-40B4-BE49-F238E27FC236}">
                <a16:creationId xmlns:a16="http://schemas.microsoft.com/office/drawing/2014/main" id="{820B0AE9-9462-4D92-BFC8-6582455D308C}"/>
              </a:ext>
            </a:extLst>
          </p:cNvPr>
          <p:cNvSpPr/>
          <p:nvPr/>
        </p:nvSpPr>
        <p:spPr>
          <a:xfrm>
            <a:off x="5064369" y="0"/>
            <a:ext cx="7127631" cy="6172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Voorbeelden van basale Power BI stappen</a:t>
            </a:r>
            <a:endParaRPr lang="nl-NL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/>
              <a:t>Kolom hernoemen</a:t>
            </a:r>
          </a:p>
          <a:p>
            <a:r>
              <a:rPr lang="nl-NL" dirty="0"/>
              <a:t>Kolom type converteren</a:t>
            </a:r>
          </a:p>
          <a:p>
            <a:r>
              <a:rPr lang="nl-NL" dirty="0"/>
              <a:t>Trimmen en opschonen van kolom waardes</a:t>
            </a:r>
          </a:p>
          <a:p>
            <a:r>
              <a:rPr lang="nl-NL" dirty="0"/>
              <a:t>Vervangen van kolom waardes</a:t>
            </a:r>
          </a:p>
          <a:p>
            <a:r>
              <a:rPr lang="nl-NL" dirty="0"/>
              <a:t>Kolom waardes formatteren</a:t>
            </a:r>
          </a:p>
          <a:p>
            <a:r>
              <a:rPr lang="nl-NL" dirty="0"/>
              <a:t>Uitbreiden van gerelateerde kolommen</a:t>
            </a:r>
          </a:p>
          <a:p>
            <a:r>
              <a:rPr lang="nl-NL" dirty="0"/>
              <a:t>Kolommen samenvoegen</a:t>
            </a:r>
          </a:p>
          <a:p>
            <a:r>
              <a:rPr lang="nl-NL" dirty="0"/>
              <a:t>Kolommen splitsen</a:t>
            </a:r>
          </a:p>
          <a:p>
            <a:pPr marL="0" indent="0">
              <a:buNone/>
            </a:pPr>
            <a:endParaRPr lang="nl-NL" dirty="0"/>
          </a:p>
          <a:p>
            <a:pPr marL="457200" lvl="1" indent="0">
              <a:buNone/>
            </a:pPr>
            <a:endParaRPr lang="nl-NL" dirty="0"/>
          </a:p>
          <a:p>
            <a:pPr lvl="1"/>
            <a:endParaRPr lang="nl-NL" dirty="0"/>
          </a:p>
          <a:p>
            <a:pPr lvl="1"/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3877864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Data opschonen</a:t>
            </a:r>
            <a:endParaRPr lang="nl-NL" noProof="0" dirty="0"/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7E47FBE9-071C-4A8B-AAD8-4629BD1B7416}"/>
              </a:ext>
            </a:extLst>
          </p:cNvPr>
          <p:cNvSpPr/>
          <p:nvPr/>
        </p:nvSpPr>
        <p:spPr>
          <a:xfrm>
            <a:off x="5064369" y="0"/>
            <a:ext cx="7127631" cy="6172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/>
              <a:t>Speciale stappen beschikbaar om ‘string-gebaseerde’ data op te schonen</a:t>
            </a:r>
          </a:p>
          <a:p>
            <a:pPr lvl="1"/>
            <a:r>
              <a:rPr lang="nl-NL" dirty="0"/>
              <a:t>Transformeren &gt; Trim (verwijdert witruimtes)</a:t>
            </a:r>
          </a:p>
          <a:p>
            <a:pPr lvl="1"/>
            <a:r>
              <a:rPr lang="nl-NL" dirty="0"/>
              <a:t>Transformeren &gt; Clean (verwijdert niet-printbare karakters)</a:t>
            </a:r>
          </a:p>
          <a:p>
            <a:pPr marL="457200" lvl="1" indent="0">
              <a:buNone/>
            </a:pPr>
            <a:endParaRPr lang="nl-NL" dirty="0"/>
          </a:p>
          <a:p>
            <a:pPr lvl="1"/>
            <a:endParaRPr lang="nl-NL" dirty="0"/>
          </a:p>
          <a:p>
            <a:pPr lvl="1"/>
            <a:endParaRPr lang="nl-NL" dirty="0"/>
          </a:p>
        </p:txBody>
      </p:sp>
      <p:pic>
        <p:nvPicPr>
          <p:cNvPr id="2" name="Afbeelding 1">
            <a:extLst>
              <a:ext uri="{FF2B5EF4-FFF2-40B4-BE49-F238E27FC236}">
                <a16:creationId xmlns:a16="http://schemas.microsoft.com/office/drawing/2014/main" id="{CE442B8A-C12C-45FA-AE2B-B13B5D6603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8270" y="3507581"/>
            <a:ext cx="5415460" cy="3064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8751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816AA336-99D2-43DD-AFD4-915CE09ADDDB}"/>
              </a:ext>
            </a:extLst>
          </p:cNvPr>
          <p:cNvSpPr/>
          <p:nvPr/>
        </p:nvSpPr>
        <p:spPr>
          <a:xfrm>
            <a:off x="5064369" y="0"/>
            <a:ext cx="7127631" cy="6172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noProof="0" dirty="0"/>
              <a:t>Kolom types converteren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/>
              <a:t>Transformeer data om deze betrouwbaarder te maken</a:t>
            </a:r>
          </a:p>
          <a:p>
            <a:pPr lvl="1"/>
            <a:r>
              <a:rPr lang="nl-NL" dirty="0"/>
              <a:t>Converteer datum-tijd kolommen naar data kolommen</a:t>
            </a:r>
          </a:p>
          <a:p>
            <a:pPr lvl="1"/>
            <a:endParaRPr lang="nl-NL" dirty="0"/>
          </a:p>
          <a:p>
            <a:r>
              <a:rPr lang="nl-NL" dirty="0"/>
              <a:t>Transformeer data om deze efficiënter te maken</a:t>
            </a:r>
          </a:p>
          <a:p>
            <a:pPr lvl="1"/>
            <a:r>
              <a:rPr lang="nl-NL" dirty="0"/>
              <a:t>Converteer decimalen naar ‘</a:t>
            </a:r>
            <a:r>
              <a:rPr lang="nl-NL" dirty="0" err="1"/>
              <a:t>Fixed</a:t>
            </a:r>
            <a:r>
              <a:rPr lang="nl-NL" dirty="0"/>
              <a:t> </a:t>
            </a:r>
            <a:r>
              <a:rPr lang="nl-NL" dirty="0" err="1"/>
              <a:t>Decimal</a:t>
            </a:r>
            <a:r>
              <a:rPr lang="nl-NL" dirty="0"/>
              <a:t> </a:t>
            </a:r>
            <a:r>
              <a:rPr lang="nl-NL" dirty="0" err="1"/>
              <a:t>Number</a:t>
            </a:r>
            <a:r>
              <a:rPr lang="nl-NL" dirty="0"/>
              <a:t>’ voor Valuta</a:t>
            </a:r>
          </a:p>
          <a:p>
            <a:pPr marL="457200" lvl="1" indent="0">
              <a:buNone/>
            </a:pPr>
            <a:r>
              <a:rPr lang="nl-NL" dirty="0"/>
              <a:t> </a:t>
            </a:r>
          </a:p>
          <a:p>
            <a:pPr marL="457200" lvl="1" indent="0">
              <a:buNone/>
            </a:pPr>
            <a:endParaRPr lang="nl-NL" dirty="0"/>
          </a:p>
          <a:p>
            <a:pPr lvl="1"/>
            <a:endParaRPr lang="nl-NL" dirty="0"/>
          </a:p>
          <a:p>
            <a:pPr lvl="1"/>
            <a:endParaRPr lang="nl-NL" dirty="0"/>
          </a:p>
          <a:p>
            <a:pPr lvl="1"/>
            <a:endParaRPr lang="nl-NL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590144CF-7791-4AFD-90C4-CC647FDC87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362" y="4163868"/>
            <a:ext cx="8564170" cy="2076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671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hoek 4">
            <a:extLst>
              <a:ext uri="{FF2B5EF4-FFF2-40B4-BE49-F238E27FC236}">
                <a16:creationId xmlns:a16="http://schemas.microsoft.com/office/drawing/2014/main" id="{B3F2EC3E-E091-491C-B62B-CF082FA65A24}"/>
              </a:ext>
            </a:extLst>
          </p:cNvPr>
          <p:cNvSpPr/>
          <p:nvPr/>
        </p:nvSpPr>
        <p:spPr>
          <a:xfrm>
            <a:off x="5064369" y="0"/>
            <a:ext cx="7127631" cy="6172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noProof="0" dirty="0"/>
              <a:t>Gerelateerde kolommen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/>
              <a:t>Haalt data uit gerelateerde tabellen</a:t>
            </a:r>
          </a:p>
          <a:p>
            <a:pPr lvl="1"/>
            <a:r>
              <a:rPr lang="nl-NL" dirty="0"/>
              <a:t>Behoedt gebruiker van het gebruik van SQL </a:t>
            </a:r>
            <a:r>
              <a:rPr lang="nl-NL" dirty="0" err="1"/>
              <a:t>Joins</a:t>
            </a:r>
            <a:r>
              <a:rPr lang="nl-NL" dirty="0"/>
              <a:t> of VLOOKUP </a:t>
            </a:r>
          </a:p>
          <a:p>
            <a:pPr marL="457200" lvl="1" indent="0">
              <a:buNone/>
            </a:pPr>
            <a:endParaRPr lang="nl-NL" dirty="0"/>
          </a:p>
          <a:p>
            <a:pPr lvl="1"/>
            <a:endParaRPr lang="nl-NL" dirty="0"/>
          </a:p>
          <a:p>
            <a:pPr lvl="1"/>
            <a:endParaRPr lang="nl-NL" dirty="0"/>
          </a:p>
          <a:p>
            <a:pPr lvl="1"/>
            <a:endParaRPr lang="nl-NL" dirty="0"/>
          </a:p>
        </p:txBody>
      </p:sp>
      <p:pic>
        <p:nvPicPr>
          <p:cNvPr id="2" name="Afbeelding 1">
            <a:extLst>
              <a:ext uri="{FF2B5EF4-FFF2-40B4-BE49-F238E27FC236}">
                <a16:creationId xmlns:a16="http://schemas.microsoft.com/office/drawing/2014/main" id="{E8FE374B-5566-467C-85AE-1DDE6F295F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3958" y="2775234"/>
            <a:ext cx="6848763" cy="3699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3618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0F4E3D90-6881-4500-B8F9-2D9C0C2CD8A9}"/>
              </a:ext>
            </a:extLst>
          </p:cNvPr>
          <p:cNvSpPr/>
          <p:nvPr/>
        </p:nvSpPr>
        <p:spPr>
          <a:xfrm>
            <a:off x="5064369" y="0"/>
            <a:ext cx="7127631" cy="6172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noProof="0" dirty="0"/>
              <a:t>Een ‘</a:t>
            </a:r>
            <a:r>
              <a:rPr lang="nl-NL" noProof="0" dirty="0" err="1"/>
              <a:t>Custom</a:t>
            </a:r>
            <a:r>
              <a:rPr lang="nl-NL" noProof="0" dirty="0"/>
              <a:t> Column’ toevoegen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 err="1"/>
              <a:t>Custom</a:t>
            </a:r>
            <a:r>
              <a:rPr lang="nl-NL" dirty="0"/>
              <a:t> Columns maken ‘eigen logica’ mogelijk</a:t>
            </a:r>
          </a:p>
          <a:p>
            <a:pPr lvl="1"/>
            <a:r>
              <a:rPr lang="nl-NL" dirty="0"/>
              <a:t>Logica moet worden geschreven in de programmeertaal </a:t>
            </a:r>
            <a:r>
              <a:rPr lang="nl-NL" dirty="0" err="1"/>
              <a:t>‘M</a:t>
            </a:r>
            <a:r>
              <a:rPr lang="nl-NL" dirty="0"/>
              <a:t>’</a:t>
            </a:r>
          </a:p>
          <a:p>
            <a:endParaRPr lang="nl-NL" dirty="0"/>
          </a:p>
          <a:p>
            <a:pPr marL="457200" lvl="1" indent="0">
              <a:buNone/>
            </a:pPr>
            <a:endParaRPr lang="nl-NL" dirty="0"/>
          </a:p>
          <a:p>
            <a:pPr lvl="1"/>
            <a:endParaRPr lang="nl-NL" dirty="0"/>
          </a:p>
          <a:p>
            <a:pPr lvl="1"/>
            <a:endParaRPr lang="nl-NL" dirty="0"/>
          </a:p>
          <a:p>
            <a:pPr lvl="1"/>
            <a:endParaRPr lang="nl-NL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0840F033-B28F-4628-99C3-429E4F9F1A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9871" y="2776167"/>
            <a:ext cx="7338045" cy="3692564"/>
          </a:xfrm>
          <a:prstGeom prst="rect">
            <a:avLst/>
          </a:prstGeom>
        </p:spPr>
      </p:pic>
      <p:sp>
        <p:nvSpPr>
          <p:cNvPr id="7" name="Rechthoek 6">
            <a:extLst>
              <a:ext uri="{FF2B5EF4-FFF2-40B4-BE49-F238E27FC236}">
                <a16:creationId xmlns:a16="http://schemas.microsoft.com/office/drawing/2014/main" id="{388EAE32-44A5-4DD2-AF76-EE9D31AF8F3A}"/>
              </a:ext>
            </a:extLst>
          </p:cNvPr>
          <p:cNvSpPr/>
          <p:nvPr/>
        </p:nvSpPr>
        <p:spPr>
          <a:xfrm>
            <a:off x="8370277" y="5854211"/>
            <a:ext cx="1784838" cy="20075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911455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hoek 4">
            <a:extLst>
              <a:ext uri="{FF2B5EF4-FFF2-40B4-BE49-F238E27FC236}">
                <a16:creationId xmlns:a16="http://schemas.microsoft.com/office/drawing/2014/main" id="{766ACA9C-8CEF-4A1A-9E37-83B34915D849}"/>
              </a:ext>
            </a:extLst>
          </p:cNvPr>
          <p:cNvSpPr/>
          <p:nvPr/>
        </p:nvSpPr>
        <p:spPr>
          <a:xfrm>
            <a:off x="5064369" y="0"/>
            <a:ext cx="7127631" cy="6172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Toevoegen </a:t>
            </a:r>
            <a:r>
              <a:rPr lang="nl-NL" dirty="0" err="1"/>
              <a:t>Conditional</a:t>
            </a:r>
            <a:r>
              <a:rPr lang="nl-NL" dirty="0"/>
              <a:t> Column</a:t>
            </a:r>
            <a:endParaRPr lang="nl-NL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/>
              <a:t>Maakt noodzaak voor gebruik van </a:t>
            </a:r>
            <a:r>
              <a:rPr lang="nl-NL" dirty="0" err="1"/>
              <a:t>‘M</a:t>
            </a:r>
            <a:r>
              <a:rPr lang="nl-NL" dirty="0"/>
              <a:t>’ een stuk abstracter</a:t>
            </a:r>
          </a:p>
          <a:p>
            <a:endParaRPr lang="nl-NL" dirty="0"/>
          </a:p>
          <a:p>
            <a:pPr marL="457200" lvl="1" indent="0">
              <a:buNone/>
            </a:pPr>
            <a:endParaRPr lang="nl-NL" dirty="0"/>
          </a:p>
          <a:p>
            <a:pPr lvl="1"/>
            <a:endParaRPr lang="nl-NL" dirty="0"/>
          </a:p>
          <a:p>
            <a:pPr lvl="1"/>
            <a:endParaRPr lang="nl-NL" dirty="0"/>
          </a:p>
          <a:p>
            <a:pPr lvl="1"/>
            <a:endParaRPr lang="nl-NL" dirty="0"/>
          </a:p>
        </p:txBody>
      </p:sp>
      <p:pic>
        <p:nvPicPr>
          <p:cNvPr id="2" name="Afbeelding 1">
            <a:extLst>
              <a:ext uri="{FF2B5EF4-FFF2-40B4-BE49-F238E27FC236}">
                <a16:creationId xmlns:a16="http://schemas.microsoft.com/office/drawing/2014/main" id="{0A15B851-5C9F-4D2C-B534-9930CA37EF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6211" y="2343205"/>
            <a:ext cx="6259578" cy="4131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7310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Agenda – Query’s ontwerpen om Data te ontsluiten en transformeren</a:t>
            </a:r>
            <a:endParaRPr lang="nl-NL" noProof="0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nl-NL" dirty="0"/>
              <a:t>  Beslissen ‘Wat te meten’ 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nl-NL" dirty="0"/>
              <a:t>  Beginselen Query ontwerp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nl-NL" dirty="0"/>
              <a:t>  Data modelleren op basis van het Ster schema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nl-NL" dirty="0"/>
              <a:t>  Werken met het ‘Query Editor’ scherm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nl-NL" dirty="0"/>
              <a:t>  LAB</a:t>
            </a:r>
          </a:p>
        </p:txBody>
      </p:sp>
    </p:spTree>
    <p:extLst>
      <p:ext uri="{BB962C8B-B14F-4D97-AF65-F5344CB8AC3E}">
        <p14:creationId xmlns:p14="http://schemas.microsoft.com/office/powerpoint/2010/main" val="37944788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ekst 1"/>
          <p:cNvSpPr>
            <a:spLocks noGrp="1"/>
          </p:cNvSpPr>
          <p:nvPr>
            <p:ph type="body" sz="quarter" idx="10"/>
          </p:nvPr>
        </p:nvSpPr>
        <p:spPr>
          <a:xfrm>
            <a:off x="1326690" y="2101850"/>
            <a:ext cx="4279527" cy="1327150"/>
          </a:xfrm>
        </p:spPr>
        <p:txBody>
          <a:bodyPr/>
          <a:lstStyle/>
          <a:p>
            <a:r>
              <a:rPr lang="nl-NL" dirty="0"/>
              <a:t>LAB</a:t>
            </a:r>
          </a:p>
        </p:txBody>
      </p:sp>
    </p:spTree>
    <p:extLst>
      <p:ext uri="{BB962C8B-B14F-4D97-AF65-F5344CB8AC3E}">
        <p14:creationId xmlns:p14="http://schemas.microsoft.com/office/powerpoint/2010/main" val="31070655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noProof="0" dirty="0"/>
              <a:t>Agenda – Workshop Power BI	</a:t>
            </a:r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nl-NL" dirty="0"/>
              <a:t> Query’s ontwerpen om Data te ontsluiten en transformeren</a:t>
            </a:r>
          </a:p>
          <a:p>
            <a:r>
              <a:rPr lang="nl-NL" dirty="0"/>
              <a:t>  Data Modelleren met Power BI Desktop</a:t>
            </a:r>
          </a:p>
          <a:p>
            <a:r>
              <a:rPr lang="nl-NL" dirty="0"/>
              <a:t>  Interactieve rapporten ontwerpen met Power BI Desktop</a:t>
            </a:r>
          </a:p>
        </p:txBody>
      </p:sp>
    </p:spTree>
    <p:extLst>
      <p:ext uri="{BB962C8B-B14F-4D97-AF65-F5344CB8AC3E}">
        <p14:creationId xmlns:p14="http://schemas.microsoft.com/office/powerpoint/2010/main" val="32833094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noProof="0" dirty="0"/>
              <a:t>Agenda – Workshop Power BI	</a:t>
            </a:r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nl-NL" dirty="0"/>
              <a:t> Query’s ontwerpen om Data te ontsluiten en transformeren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nl-NL" dirty="0"/>
              <a:t> Data Modelleren met Power BI Desktop</a:t>
            </a:r>
          </a:p>
          <a:p>
            <a:r>
              <a:rPr lang="nl-NL" dirty="0"/>
              <a:t>  Interactieve rapporten ontwerpen met Power BI Desktop</a:t>
            </a:r>
          </a:p>
        </p:txBody>
      </p:sp>
    </p:spTree>
    <p:extLst>
      <p:ext uri="{BB962C8B-B14F-4D97-AF65-F5344CB8AC3E}">
        <p14:creationId xmlns:p14="http://schemas.microsoft.com/office/powerpoint/2010/main" val="232036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noProof="0" dirty="0"/>
              <a:t>Agenda – Data Modelleren met Power BI Desktop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nl-NL" dirty="0"/>
              <a:t> Tabel relaties maken</a:t>
            </a:r>
          </a:p>
          <a:p>
            <a:r>
              <a:rPr lang="nl-NL" dirty="0"/>
              <a:t>  </a:t>
            </a:r>
            <a:r>
              <a:rPr lang="nl-NL" dirty="0" err="1"/>
              <a:t>Calculated</a:t>
            </a:r>
            <a:r>
              <a:rPr lang="nl-NL" dirty="0"/>
              <a:t> Columns en </a:t>
            </a:r>
            <a:r>
              <a:rPr lang="nl-NL" dirty="0" err="1"/>
              <a:t>Measures</a:t>
            </a:r>
            <a:r>
              <a:rPr lang="nl-NL" dirty="0"/>
              <a:t> maken</a:t>
            </a:r>
          </a:p>
          <a:p>
            <a:r>
              <a:rPr lang="nl-NL" dirty="0"/>
              <a:t>  Tabellen maken met behulp van DAX expressies</a:t>
            </a:r>
          </a:p>
          <a:p>
            <a:r>
              <a:rPr lang="nl-NL" dirty="0"/>
              <a:t>  Dimensionele Hiërarchieën maken</a:t>
            </a:r>
          </a:p>
          <a:p>
            <a:r>
              <a:rPr lang="nl-NL" dirty="0"/>
              <a:t>  Gebruik maken van de DAX functie ‘</a:t>
            </a:r>
            <a:r>
              <a:rPr lang="nl-NL" dirty="0" err="1"/>
              <a:t>Calculate</a:t>
            </a:r>
            <a:r>
              <a:rPr lang="nl-NL" dirty="0"/>
              <a:t>’</a:t>
            </a:r>
          </a:p>
          <a:p>
            <a:r>
              <a:rPr lang="nl-NL" dirty="0"/>
              <a:t>  LAB</a:t>
            </a: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7204858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hoek 4">
            <a:extLst>
              <a:ext uri="{FF2B5EF4-FFF2-40B4-BE49-F238E27FC236}">
                <a16:creationId xmlns:a16="http://schemas.microsoft.com/office/drawing/2014/main" id="{01B45539-97EC-4E10-9CD8-255F612B7E20}"/>
              </a:ext>
            </a:extLst>
          </p:cNvPr>
          <p:cNvSpPr/>
          <p:nvPr/>
        </p:nvSpPr>
        <p:spPr>
          <a:xfrm>
            <a:off x="5064369" y="0"/>
            <a:ext cx="7127631" cy="6172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Data modelleren met Power BI Desktop</a:t>
            </a:r>
            <a:endParaRPr lang="nl-NL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/>
              <a:t>Stappen om een data model te maken met Power Pivot</a:t>
            </a:r>
          </a:p>
          <a:p>
            <a:pPr lvl="1"/>
            <a:r>
              <a:rPr lang="nl-NL" dirty="0"/>
              <a:t>Creëer relaties tussen tabellen</a:t>
            </a:r>
          </a:p>
          <a:p>
            <a:pPr lvl="1"/>
            <a:r>
              <a:rPr lang="nl-NL" dirty="0"/>
              <a:t>Pas natuurlijke kolommen aan (stel formaat en categorie in)</a:t>
            </a:r>
          </a:p>
          <a:p>
            <a:pPr lvl="1"/>
            <a:r>
              <a:rPr lang="nl-NL" dirty="0"/>
              <a:t>Maak ‘</a:t>
            </a:r>
            <a:r>
              <a:rPr lang="nl-NL" dirty="0" err="1"/>
              <a:t>Calculated</a:t>
            </a:r>
            <a:r>
              <a:rPr lang="nl-NL" dirty="0"/>
              <a:t> Columns’</a:t>
            </a:r>
          </a:p>
          <a:p>
            <a:pPr lvl="1"/>
            <a:r>
              <a:rPr lang="nl-NL" dirty="0"/>
              <a:t>Maak ‘</a:t>
            </a:r>
            <a:r>
              <a:rPr lang="nl-NL" dirty="0" err="1"/>
              <a:t>Measures</a:t>
            </a:r>
            <a:r>
              <a:rPr lang="nl-NL" dirty="0"/>
              <a:t>’</a:t>
            </a:r>
          </a:p>
          <a:p>
            <a:pPr lvl="1"/>
            <a:r>
              <a:rPr lang="nl-NL" dirty="0"/>
              <a:t>Maak dimensionele hiërarchieën</a:t>
            </a:r>
          </a:p>
          <a:p>
            <a:pPr lvl="1"/>
            <a:r>
              <a:rPr lang="nl-NL" dirty="0"/>
              <a:t>Voeg een kalender tabel toe</a:t>
            </a:r>
          </a:p>
          <a:p>
            <a:pPr marL="457200" lvl="1" indent="0">
              <a:buNone/>
            </a:pPr>
            <a:endParaRPr lang="nl-NL" dirty="0"/>
          </a:p>
          <a:p>
            <a:pPr lvl="1"/>
            <a:endParaRPr lang="nl-NL" dirty="0"/>
          </a:p>
          <a:p>
            <a:pPr lvl="1"/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3087731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hoek 4">
            <a:extLst>
              <a:ext uri="{FF2B5EF4-FFF2-40B4-BE49-F238E27FC236}">
                <a16:creationId xmlns:a16="http://schemas.microsoft.com/office/drawing/2014/main" id="{A764CFF9-3E72-4D8D-98B3-D2F373EB0306}"/>
              </a:ext>
            </a:extLst>
          </p:cNvPr>
          <p:cNvSpPr/>
          <p:nvPr/>
        </p:nvSpPr>
        <p:spPr>
          <a:xfrm>
            <a:off x="5064369" y="0"/>
            <a:ext cx="7127631" cy="6172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Tabel relaties</a:t>
            </a:r>
            <a:endParaRPr lang="nl-NL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/>
              <a:t>Tabellen in data model geassocieerd met relaties</a:t>
            </a:r>
          </a:p>
          <a:p>
            <a:pPr lvl="1"/>
            <a:r>
              <a:rPr lang="nl-NL" dirty="0"/>
              <a:t>Relaties gebaseerd op enkele kolommen</a:t>
            </a:r>
          </a:p>
          <a:p>
            <a:pPr lvl="1"/>
            <a:r>
              <a:rPr lang="nl-NL" dirty="0" err="1"/>
              <a:t>Tabulair</a:t>
            </a:r>
            <a:r>
              <a:rPr lang="nl-NL" dirty="0"/>
              <a:t> model ondersteunt ‘1-op-1’ en ‘1-op-veel relaties’</a:t>
            </a:r>
          </a:p>
          <a:p>
            <a:pPr lvl="1"/>
            <a:endParaRPr lang="nl-NL" dirty="0"/>
          </a:p>
          <a:p>
            <a:pPr lvl="1"/>
            <a:endParaRPr lang="nl-NL" dirty="0"/>
          </a:p>
        </p:txBody>
      </p:sp>
      <p:pic>
        <p:nvPicPr>
          <p:cNvPr id="2" name="Afbeelding 1">
            <a:extLst>
              <a:ext uri="{FF2B5EF4-FFF2-40B4-BE49-F238E27FC236}">
                <a16:creationId xmlns:a16="http://schemas.microsoft.com/office/drawing/2014/main" id="{71765834-9AED-4BD1-94F6-3314DEEACD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2031" y="3220900"/>
            <a:ext cx="7872617" cy="3436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7614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hoek 7">
            <a:extLst>
              <a:ext uri="{FF2B5EF4-FFF2-40B4-BE49-F238E27FC236}">
                <a16:creationId xmlns:a16="http://schemas.microsoft.com/office/drawing/2014/main" id="{38A43A67-2C4A-453E-AE96-498CBEE8BE4C}"/>
              </a:ext>
            </a:extLst>
          </p:cNvPr>
          <p:cNvSpPr/>
          <p:nvPr/>
        </p:nvSpPr>
        <p:spPr>
          <a:xfrm>
            <a:off x="5064369" y="0"/>
            <a:ext cx="7127631" cy="6172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noProof="0" dirty="0"/>
              <a:t>Relatie eigenschappen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/>
              <a:t>Soort relatie</a:t>
            </a:r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r>
              <a:rPr lang="nl-NL" dirty="0"/>
              <a:t>Filter richting</a:t>
            </a:r>
          </a:p>
          <a:p>
            <a:pPr lvl="1"/>
            <a:endParaRPr lang="nl-NL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D3625C36-C345-4174-A1B2-3D109C019F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46"/>
          <a:stretch/>
        </p:blipFill>
        <p:spPr>
          <a:xfrm>
            <a:off x="896815" y="4493950"/>
            <a:ext cx="5199185" cy="1525358"/>
          </a:xfrm>
          <a:prstGeom prst="rect">
            <a:avLst/>
          </a:prstGeom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234000E0-087F-406F-B977-CDF4F60B1EC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36"/>
          <a:stretch/>
        </p:blipFill>
        <p:spPr>
          <a:xfrm>
            <a:off x="825905" y="2323421"/>
            <a:ext cx="4159333" cy="1525358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3A223DFD-1670-4637-B8FA-041937B129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2630" y="909819"/>
            <a:ext cx="5013465" cy="4110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7110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hoek 4">
            <a:extLst>
              <a:ext uri="{FF2B5EF4-FFF2-40B4-BE49-F238E27FC236}">
                <a16:creationId xmlns:a16="http://schemas.microsoft.com/office/drawing/2014/main" id="{57191180-7842-4EF4-ADCF-FF0A6D7C65D2}"/>
              </a:ext>
            </a:extLst>
          </p:cNvPr>
          <p:cNvSpPr/>
          <p:nvPr/>
        </p:nvSpPr>
        <p:spPr>
          <a:xfrm>
            <a:off x="5064369" y="0"/>
            <a:ext cx="7127631" cy="6172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noProof="0" dirty="0"/>
              <a:t>Hoe maak je relatie in dit geval?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/>
              <a:t>Twee tabellen hebben geen velden om een relatie te maken</a:t>
            </a:r>
          </a:p>
          <a:p>
            <a:pPr lvl="1"/>
            <a:r>
              <a:rPr lang="nl-NL" dirty="0"/>
              <a:t>De oplossing is om twee nieuwe ‘</a:t>
            </a:r>
            <a:r>
              <a:rPr lang="nl-NL" dirty="0" err="1"/>
              <a:t>Calculated</a:t>
            </a:r>
            <a:r>
              <a:rPr lang="nl-NL" dirty="0"/>
              <a:t> Columns’ te maken</a:t>
            </a:r>
          </a:p>
          <a:p>
            <a:endParaRPr lang="nl-NL" dirty="0"/>
          </a:p>
          <a:p>
            <a:endParaRPr lang="nl-NL" dirty="0"/>
          </a:p>
          <a:p>
            <a:pPr lvl="1"/>
            <a:endParaRPr lang="nl-NL" dirty="0"/>
          </a:p>
        </p:txBody>
      </p:sp>
      <p:pic>
        <p:nvPicPr>
          <p:cNvPr id="2" name="Afbeelding 1">
            <a:extLst>
              <a:ext uri="{FF2B5EF4-FFF2-40B4-BE49-F238E27FC236}">
                <a16:creationId xmlns:a16="http://schemas.microsoft.com/office/drawing/2014/main" id="{39819B98-9EE7-4133-B8C4-19EED4B6DA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540" y="2848708"/>
            <a:ext cx="5676298" cy="3599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4718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1F20E7CF-860E-4368-8644-4D4B3B2E18B8}"/>
              </a:ext>
            </a:extLst>
          </p:cNvPr>
          <p:cNvSpPr/>
          <p:nvPr/>
        </p:nvSpPr>
        <p:spPr>
          <a:xfrm>
            <a:off x="5064369" y="0"/>
            <a:ext cx="7127631" cy="6172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noProof="0" dirty="0"/>
              <a:t>Het maken van een samengesteld sleutelveld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/>
              <a:t>Maak een samengestelde sleutel kolom in ‘Budgetten’</a:t>
            </a:r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r>
              <a:rPr lang="nl-NL" dirty="0"/>
              <a:t>Maak een samengestelde sleutel kolom in ‘Uitgaven’</a:t>
            </a:r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pPr lvl="1"/>
            <a:endParaRPr lang="nl-NL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E1A839AA-38F3-4426-86AF-A2D2371DB2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49"/>
          <a:stretch/>
        </p:blipFill>
        <p:spPr>
          <a:xfrm>
            <a:off x="985984" y="2412205"/>
            <a:ext cx="7182070" cy="1727875"/>
          </a:xfrm>
          <a:prstGeom prst="rect">
            <a:avLst/>
          </a:prstGeom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8D57F9D7-2EFC-4489-AEA0-CC76848451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0"/>
          <a:stretch/>
        </p:blipFill>
        <p:spPr>
          <a:xfrm>
            <a:off x="933816" y="4996634"/>
            <a:ext cx="7234238" cy="1609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3162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hoek 4">
            <a:extLst>
              <a:ext uri="{FF2B5EF4-FFF2-40B4-BE49-F238E27FC236}">
                <a16:creationId xmlns:a16="http://schemas.microsoft.com/office/drawing/2014/main" id="{B895BBEB-FE3A-4D9F-9164-EAD98494D6C6}"/>
              </a:ext>
            </a:extLst>
          </p:cNvPr>
          <p:cNvSpPr/>
          <p:nvPr/>
        </p:nvSpPr>
        <p:spPr>
          <a:xfrm>
            <a:off x="5064369" y="0"/>
            <a:ext cx="7127631" cy="6172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noProof="0" dirty="0"/>
              <a:t>Maak een relatie op basis van een samengestelde sleutel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pPr lvl="1"/>
            <a:endParaRPr lang="nl-NL" dirty="0"/>
          </a:p>
        </p:txBody>
      </p:sp>
      <p:pic>
        <p:nvPicPr>
          <p:cNvPr id="2" name="Afbeelding 1">
            <a:extLst>
              <a:ext uri="{FF2B5EF4-FFF2-40B4-BE49-F238E27FC236}">
                <a16:creationId xmlns:a16="http://schemas.microsoft.com/office/drawing/2014/main" id="{AD84ED33-24A8-46E0-B8DC-85A2655F50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5235" y="1929685"/>
            <a:ext cx="7961530" cy="4078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31092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noProof="0" dirty="0"/>
              <a:t>Agenda – Data Modelleren met Power BI Desktop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nl-NL" dirty="0"/>
              <a:t>  Tabel relaties maken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nl-NL" dirty="0"/>
              <a:t>  </a:t>
            </a:r>
            <a:r>
              <a:rPr lang="nl-NL" dirty="0" err="1"/>
              <a:t>Calculated</a:t>
            </a:r>
            <a:r>
              <a:rPr lang="nl-NL" dirty="0"/>
              <a:t> Columns en </a:t>
            </a:r>
            <a:r>
              <a:rPr lang="nl-NL" dirty="0" err="1"/>
              <a:t>Measures</a:t>
            </a:r>
            <a:r>
              <a:rPr lang="nl-NL" dirty="0"/>
              <a:t> maken</a:t>
            </a:r>
          </a:p>
          <a:p>
            <a:r>
              <a:rPr lang="nl-NL" dirty="0"/>
              <a:t>  Tabellen maken met behulp van DAX expressies</a:t>
            </a:r>
          </a:p>
          <a:p>
            <a:r>
              <a:rPr lang="nl-NL" dirty="0"/>
              <a:t>  Dimensionele Hiërarchieën maken</a:t>
            </a:r>
          </a:p>
          <a:p>
            <a:r>
              <a:rPr lang="nl-NL" dirty="0"/>
              <a:t>  Gebruik maken van de DAX functie ‘</a:t>
            </a:r>
            <a:r>
              <a:rPr lang="nl-NL" dirty="0" err="1"/>
              <a:t>Calculate</a:t>
            </a:r>
            <a:r>
              <a:rPr lang="nl-NL" dirty="0"/>
              <a:t>’</a:t>
            </a:r>
          </a:p>
          <a:p>
            <a:r>
              <a:rPr lang="nl-NL" dirty="0"/>
              <a:t>  LAB</a:t>
            </a:r>
          </a:p>
        </p:txBody>
      </p:sp>
    </p:spTree>
    <p:extLst>
      <p:ext uri="{BB962C8B-B14F-4D97-AF65-F5344CB8AC3E}">
        <p14:creationId xmlns:p14="http://schemas.microsoft.com/office/powerpoint/2010/main" val="107255220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B75BB924-F639-4FF9-B542-0B3C9E0670EC}"/>
              </a:ext>
            </a:extLst>
          </p:cNvPr>
          <p:cNvSpPr/>
          <p:nvPr/>
        </p:nvSpPr>
        <p:spPr>
          <a:xfrm>
            <a:off x="5064369" y="0"/>
            <a:ext cx="7127631" cy="6172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noProof="0" dirty="0"/>
              <a:t>Kolommen opmaken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pPr lvl="1"/>
            <a:endParaRPr lang="nl-NL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3E5D5320-D9C5-4AF0-8BD3-1ACA7EE2A60A}"/>
              </a:ext>
            </a:extLst>
          </p:cNvPr>
          <p:cNvSpPr txBox="1">
            <a:spLocks/>
          </p:cNvSpPr>
          <p:nvPr/>
        </p:nvSpPr>
        <p:spPr>
          <a:xfrm>
            <a:off x="832940" y="1965325"/>
            <a:ext cx="10516098" cy="33893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1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1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1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1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dirty="0"/>
              <a:t>Elke kolom heeft zijn eigen opmaak eigenschappen</a:t>
            </a:r>
          </a:p>
          <a:p>
            <a:pPr lvl="1"/>
            <a:r>
              <a:rPr lang="nl-NL" dirty="0"/>
              <a:t>Opmaak wordt gepropageerd naar rapporten en visualisaties</a:t>
            </a:r>
          </a:p>
          <a:p>
            <a:pPr lvl="1"/>
            <a:r>
              <a:rPr lang="nl-NL" dirty="0"/>
              <a:t>Visualisaties vertonen waardes automatisch op basis van opmaakinstellingen</a:t>
            </a:r>
          </a:p>
          <a:p>
            <a:pPr lvl="1"/>
            <a:endParaRPr lang="nl-NL" dirty="0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475DB971-0900-4BD3-8236-F000B089BC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183" y="3736181"/>
            <a:ext cx="7610313" cy="2605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4703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noProof="0" dirty="0"/>
              <a:t>Agenda – Query’s ontwerpen om Data te ontsluiten en transformeren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nl-NL" dirty="0"/>
              <a:t> Beslissen ‘Wat te meten’</a:t>
            </a:r>
          </a:p>
          <a:p>
            <a:r>
              <a:rPr lang="nl-NL" dirty="0"/>
              <a:t>  Beginselen Query ontwerp</a:t>
            </a:r>
          </a:p>
          <a:p>
            <a:r>
              <a:rPr lang="nl-NL" dirty="0"/>
              <a:t>  Data modelleren op basis van het Ster schema</a:t>
            </a:r>
          </a:p>
          <a:p>
            <a:r>
              <a:rPr lang="nl-NL" dirty="0"/>
              <a:t>  Werken met het ‘Query Editor’ scherm</a:t>
            </a:r>
          </a:p>
          <a:p>
            <a:r>
              <a:rPr lang="nl-NL" dirty="0"/>
              <a:t>  LAB</a:t>
            </a:r>
          </a:p>
        </p:txBody>
      </p:sp>
    </p:spTree>
    <p:extLst>
      <p:ext uri="{BB962C8B-B14F-4D97-AF65-F5344CB8AC3E}">
        <p14:creationId xmlns:p14="http://schemas.microsoft.com/office/powerpoint/2010/main" val="23461212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9DEB63D6-593B-457F-95CF-528D4FEC0B87}"/>
              </a:ext>
            </a:extLst>
          </p:cNvPr>
          <p:cNvSpPr/>
          <p:nvPr/>
        </p:nvSpPr>
        <p:spPr>
          <a:xfrm>
            <a:off x="5064369" y="0"/>
            <a:ext cx="7127631" cy="6172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noProof="0" dirty="0"/>
              <a:t>Werken met DAX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3E5D5320-D9C5-4AF0-8BD3-1ACA7EE2A60A}"/>
              </a:ext>
            </a:extLst>
          </p:cNvPr>
          <p:cNvSpPr txBox="1">
            <a:spLocks/>
          </p:cNvSpPr>
          <p:nvPr/>
        </p:nvSpPr>
        <p:spPr>
          <a:xfrm>
            <a:off x="832940" y="1965325"/>
            <a:ext cx="10516098" cy="33893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1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1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1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1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dirty="0"/>
              <a:t>DAX is de taal die gebruikt wordt om data modellen te creëren</a:t>
            </a:r>
          </a:p>
          <a:p>
            <a:pPr lvl="1"/>
            <a:r>
              <a:rPr lang="nl-NL" dirty="0"/>
              <a:t>DAX staat voor “</a:t>
            </a:r>
            <a:r>
              <a:rPr lang="nl-NL" dirty="0">
                <a:solidFill>
                  <a:srgbClr val="FF0000"/>
                </a:solidFill>
              </a:rPr>
              <a:t>D</a:t>
            </a:r>
            <a:r>
              <a:rPr lang="nl-NL" dirty="0"/>
              <a:t>ata </a:t>
            </a:r>
            <a:r>
              <a:rPr lang="nl-NL" dirty="0">
                <a:solidFill>
                  <a:srgbClr val="FF0000"/>
                </a:solidFill>
              </a:rPr>
              <a:t>A</a:t>
            </a:r>
            <a:r>
              <a:rPr lang="nl-NL" dirty="0"/>
              <a:t>nalysis </a:t>
            </a:r>
            <a:r>
              <a:rPr lang="nl-NL" dirty="0" err="1"/>
              <a:t>E</a:t>
            </a:r>
            <a:r>
              <a:rPr lang="nl-NL" dirty="0" err="1">
                <a:solidFill>
                  <a:srgbClr val="FF0000"/>
                </a:solidFill>
              </a:rPr>
              <a:t>X</a:t>
            </a:r>
            <a:r>
              <a:rPr lang="nl-NL" dirty="0" err="1"/>
              <a:t>pression</a:t>
            </a:r>
            <a:r>
              <a:rPr lang="nl-NL" dirty="0"/>
              <a:t> Language”</a:t>
            </a:r>
          </a:p>
          <a:p>
            <a:r>
              <a:rPr lang="nl-NL" dirty="0"/>
              <a:t>DAX Expressies zijn vergelijkbaar met Excel formules</a:t>
            </a:r>
          </a:p>
          <a:p>
            <a:pPr lvl="1"/>
            <a:r>
              <a:rPr lang="nl-NL" dirty="0"/>
              <a:t>Ze beginnen altijd met een ‘is gelijk’ teken (=)</a:t>
            </a:r>
          </a:p>
          <a:p>
            <a:pPr lvl="1"/>
            <a:r>
              <a:rPr lang="nl-NL" dirty="0"/>
              <a:t>DAX biedt verschillende standaard functies, vergelijkbaar met Excel</a:t>
            </a:r>
          </a:p>
          <a:p>
            <a:r>
              <a:rPr lang="nl-NL" dirty="0"/>
              <a:t>DAX Expressies zijn niet hetzelfde als Excel formules</a:t>
            </a:r>
          </a:p>
          <a:p>
            <a:pPr lvl="1"/>
            <a:r>
              <a:rPr lang="nl-NL" dirty="0"/>
              <a:t>DAX Expressies kunnen niet refereren naar cellen</a:t>
            </a:r>
          </a:p>
          <a:p>
            <a:pPr lvl="1"/>
            <a:r>
              <a:rPr lang="nl-NL" dirty="0"/>
              <a:t>In plaats daarvan refereren DAX formules naar kolommen en tabellen</a:t>
            </a:r>
          </a:p>
          <a:p>
            <a:pPr lvl="1"/>
            <a:endParaRPr lang="nl-NL" dirty="0"/>
          </a:p>
          <a:p>
            <a:pPr marL="457200" lvl="1" indent="0">
              <a:buNone/>
            </a:pPr>
            <a:endParaRPr lang="nl-NL" dirty="0"/>
          </a:p>
          <a:p>
            <a:pPr marL="457200" lvl="1" indent="0">
              <a:buNone/>
            </a:pPr>
            <a:endParaRPr lang="nl-NL" dirty="0"/>
          </a:p>
          <a:p>
            <a:endParaRPr lang="nl-NL" dirty="0"/>
          </a:p>
          <a:p>
            <a:pPr lvl="1"/>
            <a:endParaRPr lang="nl-NL" dirty="0"/>
          </a:p>
          <a:p>
            <a:pPr lvl="1"/>
            <a:endParaRPr lang="nl-NL" dirty="0"/>
          </a:p>
          <a:p>
            <a:pPr marL="0" indent="0">
              <a:buNone/>
            </a:pPr>
            <a:endParaRPr lang="nl-NL" dirty="0"/>
          </a:p>
          <a:p>
            <a:pPr lvl="1"/>
            <a:endParaRPr lang="nl-NL" dirty="0"/>
          </a:p>
        </p:txBody>
      </p:sp>
      <p:pic>
        <p:nvPicPr>
          <p:cNvPr id="2" name="Afbeelding 1">
            <a:extLst>
              <a:ext uri="{FF2B5EF4-FFF2-40B4-BE49-F238E27FC236}">
                <a16:creationId xmlns:a16="http://schemas.microsoft.com/office/drawing/2014/main" id="{4736AABD-9C8C-4A14-BDFE-ED3A06E52F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273" y="5692339"/>
            <a:ext cx="7935432" cy="790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45706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46DDF769-5548-45E5-88AE-19941DB53CC8}"/>
              </a:ext>
            </a:extLst>
          </p:cNvPr>
          <p:cNvSpPr/>
          <p:nvPr/>
        </p:nvSpPr>
        <p:spPr>
          <a:xfrm>
            <a:off x="5064369" y="0"/>
            <a:ext cx="7127631" cy="6172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noProof="0" dirty="0"/>
              <a:t>DAX Expressies schrijven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3E5D5320-D9C5-4AF0-8BD3-1ACA7EE2A60A}"/>
              </a:ext>
            </a:extLst>
          </p:cNvPr>
          <p:cNvSpPr txBox="1">
            <a:spLocks/>
          </p:cNvSpPr>
          <p:nvPr/>
        </p:nvSpPr>
        <p:spPr>
          <a:xfrm>
            <a:off x="832940" y="1965325"/>
            <a:ext cx="10516098" cy="33893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1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1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1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1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dirty="0"/>
              <a:t>Sommige DAX Expressies zijn simpel</a:t>
            </a:r>
          </a:p>
          <a:p>
            <a:endParaRPr lang="nl-NL" dirty="0"/>
          </a:p>
          <a:p>
            <a:r>
              <a:rPr lang="nl-NL" dirty="0"/>
              <a:t>Sommige DAX Expressies zijn veel complexer</a:t>
            </a:r>
          </a:p>
          <a:p>
            <a:pPr marL="457200" lvl="1" indent="0">
              <a:buNone/>
            </a:pPr>
            <a:endParaRPr lang="nl-NL" dirty="0"/>
          </a:p>
          <a:p>
            <a:endParaRPr lang="nl-NL" dirty="0"/>
          </a:p>
          <a:p>
            <a:pPr lvl="1"/>
            <a:endParaRPr lang="nl-NL" dirty="0"/>
          </a:p>
          <a:p>
            <a:pPr lvl="1"/>
            <a:endParaRPr lang="nl-NL" dirty="0"/>
          </a:p>
          <a:p>
            <a:pPr marL="0" indent="0">
              <a:buNone/>
            </a:pPr>
            <a:endParaRPr lang="nl-NL" dirty="0"/>
          </a:p>
          <a:p>
            <a:pPr lvl="1"/>
            <a:endParaRPr lang="nl-NL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3C386AB2-5C83-4686-AD14-E560E1E85D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2924" y="2446859"/>
            <a:ext cx="7570831" cy="466674"/>
          </a:xfrm>
          <a:prstGeom prst="rect">
            <a:avLst/>
          </a:prstGeom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0599D442-DC22-4205-A521-D819B9DAA8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385" y="3497758"/>
            <a:ext cx="6799207" cy="3307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09252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AC32FFCA-B6AF-469E-B142-3909410EE73A}"/>
              </a:ext>
            </a:extLst>
          </p:cNvPr>
          <p:cNvSpPr/>
          <p:nvPr/>
        </p:nvSpPr>
        <p:spPr>
          <a:xfrm>
            <a:off x="5064369" y="0"/>
            <a:ext cx="7127631" cy="6172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noProof="0" dirty="0"/>
              <a:t>Variabelen creëren in DAX Expressies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3E5D5320-D9C5-4AF0-8BD3-1ACA7EE2A60A}"/>
              </a:ext>
            </a:extLst>
          </p:cNvPr>
          <p:cNvSpPr txBox="1">
            <a:spLocks/>
          </p:cNvSpPr>
          <p:nvPr/>
        </p:nvSpPr>
        <p:spPr>
          <a:xfrm>
            <a:off x="832940" y="1965325"/>
            <a:ext cx="10516098" cy="33893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1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1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1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1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dirty="0"/>
              <a:t>Variabelen kunnen worden toegevoegd aan het begin van een expressie</a:t>
            </a:r>
          </a:p>
          <a:p>
            <a:pPr lvl="1"/>
            <a:r>
              <a:rPr lang="nl-NL" dirty="0"/>
              <a:t>Gebruik het </a:t>
            </a:r>
            <a:r>
              <a:rPr lang="nl-NL" dirty="0" err="1"/>
              <a:t>keyword</a:t>
            </a:r>
            <a:r>
              <a:rPr lang="nl-NL" dirty="0"/>
              <a:t> VAR eenmalig voor iedere variabele</a:t>
            </a:r>
          </a:p>
          <a:p>
            <a:pPr lvl="1"/>
            <a:r>
              <a:rPr lang="nl-NL" dirty="0"/>
              <a:t>Gebruik het </a:t>
            </a:r>
            <a:r>
              <a:rPr lang="nl-NL" dirty="0" err="1"/>
              <a:t>keyword</a:t>
            </a:r>
            <a:r>
              <a:rPr lang="nl-NL" dirty="0"/>
              <a:t> RETURN om de waarde van de expressie te krijgen</a:t>
            </a:r>
          </a:p>
          <a:p>
            <a:pPr marL="457200" lvl="1" indent="0">
              <a:buNone/>
            </a:pPr>
            <a:endParaRPr lang="nl-NL" dirty="0"/>
          </a:p>
          <a:p>
            <a:endParaRPr lang="nl-NL" dirty="0"/>
          </a:p>
          <a:p>
            <a:pPr lvl="1"/>
            <a:endParaRPr lang="nl-NL" dirty="0"/>
          </a:p>
          <a:p>
            <a:pPr lvl="1"/>
            <a:endParaRPr lang="nl-NL" dirty="0"/>
          </a:p>
          <a:p>
            <a:pPr marL="0" indent="0">
              <a:buNone/>
            </a:pPr>
            <a:endParaRPr lang="nl-NL" dirty="0"/>
          </a:p>
          <a:p>
            <a:pPr lvl="1"/>
            <a:endParaRPr lang="nl-NL" dirty="0"/>
          </a:p>
        </p:txBody>
      </p:sp>
      <p:pic>
        <p:nvPicPr>
          <p:cNvPr id="2" name="Afbeelding 1">
            <a:extLst>
              <a:ext uri="{FF2B5EF4-FFF2-40B4-BE49-F238E27FC236}">
                <a16:creationId xmlns:a16="http://schemas.microsoft.com/office/drawing/2014/main" id="{36E9B16E-8FB5-46EE-95F3-C95C4DE00F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6129" y="4051342"/>
            <a:ext cx="7064421" cy="1712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64678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hoek 7">
            <a:extLst>
              <a:ext uri="{FF2B5EF4-FFF2-40B4-BE49-F238E27FC236}">
                <a16:creationId xmlns:a16="http://schemas.microsoft.com/office/drawing/2014/main" id="{A52DCD98-7D34-47ED-8677-9D88E1B6F124}"/>
              </a:ext>
            </a:extLst>
          </p:cNvPr>
          <p:cNvSpPr/>
          <p:nvPr/>
        </p:nvSpPr>
        <p:spPr>
          <a:xfrm>
            <a:off x="5064369" y="0"/>
            <a:ext cx="7127631" cy="6172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noProof="0" dirty="0" err="1"/>
              <a:t>Calculated</a:t>
            </a:r>
            <a:r>
              <a:rPr lang="nl-NL" noProof="0" dirty="0"/>
              <a:t> Columns vs. </a:t>
            </a:r>
            <a:r>
              <a:rPr lang="nl-NL" noProof="0" dirty="0" err="1"/>
              <a:t>Measures</a:t>
            </a:r>
            <a:endParaRPr lang="nl-NL" noProof="0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3E5D5320-D9C5-4AF0-8BD3-1ACA7EE2A60A}"/>
              </a:ext>
            </a:extLst>
          </p:cNvPr>
          <p:cNvSpPr txBox="1">
            <a:spLocks/>
          </p:cNvSpPr>
          <p:nvPr/>
        </p:nvSpPr>
        <p:spPr>
          <a:xfrm>
            <a:off x="832940" y="1965325"/>
            <a:ext cx="10516098" cy="33893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1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1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1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1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dirty="0" err="1"/>
              <a:t>Calculated</a:t>
            </a:r>
            <a:r>
              <a:rPr lang="nl-NL" dirty="0"/>
              <a:t> Columns (</a:t>
            </a:r>
            <a:r>
              <a:rPr lang="nl-NL" dirty="0" err="1"/>
              <a:t>aka</a:t>
            </a:r>
            <a:r>
              <a:rPr lang="nl-NL" dirty="0"/>
              <a:t> Columns)</a:t>
            </a:r>
          </a:p>
          <a:p>
            <a:pPr lvl="1"/>
            <a:r>
              <a:rPr lang="nl-NL" dirty="0"/>
              <a:t>Worden geëvalueerd op basis van de context van een enkele rij</a:t>
            </a:r>
          </a:p>
          <a:p>
            <a:pPr lvl="1"/>
            <a:r>
              <a:rPr lang="nl-NL" dirty="0"/>
              <a:t>Worden geëvalueerd zodra data in het geheugen wordt geladen</a:t>
            </a:r>
          </a:p>
          <a:p>
            <a:pPr marL="457200" lvl="1" indent="0">
              <a:buNone/>
            </a:pPr>
            <a:endParaRPr lang="nl-NL" dirty="0"/>
          </a:p>
          <a:p>
            <a:endParaRPr lang="nl-NL" dirty="0"/>
          </a:p>
          <a:p>
            <a:r>
              <a:rPr lang="nl-NL" dirty="0" err="1"/>
              <a:t>Measures</a:t>
            </a:r>
            <a:endParaRPr lang="nl-NL" dirty="0"/>
          </a:p>
          <a:p>
            <a:pPr lvl="1"/>
            <a:r>
              <a:rPr lang="nl-NL" dirty="0"/>
              <a:t>Worden geëvalueerd op basis van de huidige filter context</a:t>
            </a:r>
          </a:p>
          <a:p>
            <a:pPr lvl="1"/>
            <a:r>
              <a:rPr lang="nl-NL" dirty="0"/>
              <a:t>Meestal gebruikt voor aggregaties (SOM, GEM, e.d.)</a:t>
            </a:r>
          </a:p>
          <a:p>
            <a:pPr lvl="1"/>
            <a:r>
              <a:rPr lang="nl-NL" dirty="0"/>
              <a:t>Vaker gebruikt dan ‘</a:t>
            </a:r>
            <a:r>
              <a:rPr lang="nl-NL" dirty="0" err="1"/>
              <a:t>Calculated</a:t>
            </a:r>
            <a:r>
              <a:rPr lang="nl-NL" dirty="0"/>
              <a:t> Columns’</a:t>
            </a:r>
          </a:p>
          <a:p>
            <a:pPr lvl="1"/>
            <a:endParaRPr lang="nl-NL" dirty="0"/>
          </a:p>
          <a:p>
            <a:pPr marL="457200" lvl="1" indent="0">
              <a:buNone/>
            </a:pPr>
            <a:endParaRPr lang="nl-NL" dirty="0"/>
          </a:p>
          <a:p>
            <a:pPr marL="0" indent="0">
              <a:buNone/>
            </a:pPr>
            <a:endParaRPr lang="nl-NL" dirty="0"/>
          </a:p>
          <a:p>
            <a:pPr lvl="1"/>
            <a:endParaRPr lang="nl-NL" dirty="0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5AD1F9E2-12CC-4A80-82FA-329035B661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8983" y="5829924"/>
            <a:ext cx="7964011" cy="809738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9257994E-AE25-465B-A43A-01DD91BAF0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8983" y="3250349"/>
            <a:ext cx="7973538" cy="819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97768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hoek 3">
            <a:extLst>
              <a:ext uri="{FF2B5EF4-FFF2-40B4-BE49-F238E27FC236}">
                <a16:creationId xmlns:a16="http://schemas.microsoft.com/office/drawing/2014/main" id="{97AE4908-9185-4BFF-A8D6-2C1783C9A7FB}"/>
              </a:ext>
            </a:extLst>
          </p:cNvPr>
          <p:cNvSpPr/>
          <p:nvPr/>
        </p:nvSpPr>
        <p:spPr>
          <a:xfrm>
            <a:off x="5064369" y="0"/>
            <a:ext cx="7127631" cy="6172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noProof="0" dirty="0"/>
              <a:t>Wanneer maak je </a:t>
            </a:r>
            <a:r>
              <a:rPr lang="nl-NL" noProof="0" dirty="0" err="1"/>
              <a:t>Calculated</a:t>
            </a:r>
            <a:r>
              <a:rPr lang="nl-NL" noProof="0" dirty="0"/>
              <a:t> Columns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3E5D5320-D9C5-4AF0-8BD3-1ACA7EE2A60A}"/>
              </a:ext>
            </a:extLst>
          </p:cNvPr>
          <p:cNvSpPr txBox="1">
            <a:spLocks/>
          </p:cNvSpPr>
          <p:nvPr/>
        </p:nvSpPr>
        <p:spPr>
          <a:xfrm>
            <a:off x="832940" y="1965325"/>
            <a:ext cx="10516098" cy="33893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1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1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1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1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dirty="0"/>
              <a:t>‘</a:t>
            </a:r>
            <a:r>
              <a:rPr lang="nl-NL" dirty="0" err="1"/>
              <a:t>Measures</a:t>
            </a:r>
            <a:r>
              <a:rPr lang="nl-NL" dirty="0"/>
              <a:t>’ zijn vaak een betere keuze dan een ‘</a:t>
            </a:r>
            <a:r>
              <a:rPr lang="nl-NL" dirty="0" err="1"/>
              <a:t>Calculated</a:t>
            </a:r>
            <a:r>
              <a:rPr lang="nl-NL" dirty="0"/>
              <a:t> Column’</a:t>
            </a:r>
          </a:p>
          <a:p>
            <a:pPr lvl="1"/>
            <a:r>
              <a:rPr lang="nl-NL" dirty="0"/>
              <a:t>Maak geen ‘</a:t>
            </a:r>
            <a:r>
              <a:rPr lang="nl-NL" dirty="0" err="1"/>
              <a:t>Calculated</a:t>
            </a:r>
            <a:r>
              <a:rPr lang="nl-NL" dirty="0"/>
              <a:t> Column’ als je een ‘</a:t>
            </a:r>
            <a:r>
              <a:rPr lang="nl-NL" dirty="0" err="1"/>
              <a:t>Measure</a:t>
            </a:r>
            <a:r>
              <a:rPr lang="nl-NL" dirty="0"/>
              <a:t>’ nodig hebt</a:t>
            </a:r>
          </a:p>
          <a:p>
            <a:pPr lvl="1"/>
            <a:r>
              <a:rPr lang="nl-NL" dirty="0"/>
              <a:t>Het maken van een ‘</a:t>
            </a:r>
            <a:r>
              <a:rPr lang="nl-NL" dirty="0" err="1"/>
              <a:t>Calculated</a:t>
            </a:r>
            <a:r>
              <a:rPr lang="nl-NL" dirty="0"/>
              <a:t> Column’ heeft alleen in specifieke scenario’s de voorkeur</a:t>
            </a:r>
          </a:p>
          <a:p>
            <a:pPr marL="457200" lvl="1" indent="0">
              <a:buNone/>
            </a:pPr>
            <a:endParaRPr lang="nl-NL" dirty="0"/>
          </a:p>
          <a:p>
            <a:r>
              <a:rPr lang="nl-NL" dirty="0"/>
              <a:t>Wanneer zou je wél ‘</a:t>
            </a:r>
            <a:r>
              <a:rPr lang="nl-NL" dirty="0" err="1"/>
              <a:t>Calculated</a:t>
            </a:r>
            <a:r>
              <a:rPr lang="nl-NL" dirty="0"/>
              <a:t> Columns’ moeten maken?</a:t>
            </a:r>
          </a:p>
          <a:p>
            <a:pPr lvl="1"/>
            <a:r>
              <a:rPr lang="nl-NL" dirty="0"/>
              <a:t>Om ‘Headers’ te maken voor rij of kolom labels</a:t>
            </a:r>
          </a:p>
          <a:p>
            <a:pPr lvl="1"/>
            <a:r>
              <a:rPr lang="nl-NL" dirty="0"/>
              <a:t>Om berekende resultaten in een filter te kunnen zetten</a:t>
            </a:r>
          </a:p>
          <a:p>
            <a:pPr lvl="1"/>
            <a:r>
              <a:rPr lang="nl-NL" dirty="0"/>
              <a:t>Om een expressie specifiek voor de huidige rij te definiëren</a:t>
            </a:r>
          </a:p>
          <a:p>
            <a:pPr lvl="1"/>
            <a:r>
              <a:rPr lang="nl-NL" dirty="0"/>
              <a:t>Voor bijvoorbeeld categorie tekst of cijfers (bijv. Klant leeftijdsgroepen)</a:t>
            </a:r>
          </a:p>
          <a:p>
            <a:pPr marL="457200" lvl="1" indent="0">
              <a:buNone/>
            </a:pPr>
            <a:endParaRPr lang="nl-NL" dirty="0"/>
          </a:p>
          <a:p>
            <a:pPr lvl="1"/>
            <a:endParaRPr lang="nl-NL" dirty="0"/>
          </a:p>
          <a:p>
            <a:pPr marL="457200" lvl="1" indent="0">
              <a:buNone/>
            </a:pPr>
            <a:endParaRPr lang="nl-NL" dirty="0"/>
          </a:p>
          <a:p>
            <a:pPr marL="0" indent="0">
              <a:buNone/>
            </a:pPr>
            <a:endParaRPr lang="nl-NL" dirty="0"/>
          </a:p>
          <a:p>
            <a:pPr lvl="1"/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25669206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0A369436-7785-4197-8FFC-F565B66693C0}"/>
              </a:ext>
            </a:extLst>
          </p:cNvPr>
          <p:cNvSpPr/>
          <p:nvPr/>
        </p:nvSpPr>
        <p:spPr>
          <a:xfrm>
            <a:off x="5064369" y="0"/>
            <a:ext cx="7127631" cy="6172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noProof="0" dirty="0" err="1"/>
              <a:t>Calculated</a:t>
            </a:r>
            <a:r>
              <a:rPr lang="nl-NL" noProof="0" dirty="0"/>
              <a:t> Columns maken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3E5D5320-D9C5-4AF0-8BD3-1ACA7EE2A60A}"/>
              </a:ext>
            </a:extLst>
          </p:cNvPr>
          <p:cNvSpPr txBox="1">
            <a:spLocks/>
          </p:cNvSpPr>
          <p:nvPr/>
        </p:nvSpPr>
        <p:spPr>
          <a:xfrm>
            <a:off x="832940" y="1965325"/>
            <a:ext cx="10516098" cy="33893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1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1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1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1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dirty="0"/>
              <a:t>Worden bijgewerkt in formule balk van Power Pivot data view</a:t>
            </a:r>
          </a:p>
          <a:p>
            <a:pPr lvl="1"/>
            <a:r>
              <a:rPr lang="nl-NL" dirty="0"/>
              <a:t>Start met een naam en het ‘Is Gelijk (=)’ teken</a:t>
            </a:r>
          </a:p>
          <a:p>
            <a:pPr lvl="1"/>
            <a:r>
              <a:rPr lang="nl-NL" dirty="0"/>
              <a:t>Voer een valide DAX Expressie in</a:t>
            </a:r>
          </a:p>
          <a:p>
            <a:pPr lvl="1"/>
            <a:r>
              <a:rPr lang="nl-NL" dirty="0"/>
              <a:t>Een klik op een kolom voegt deze in de Expressie</a:t>
            </a:r>
          </a:p>
          <a:p>
            <a:pPr lvl="1"/>
            <a:endParaRPr lang="nl-NL" dirty="0"/>
          </a:p>
        </p:txBody>
      </p:sp>
      <p:pic>
        <p:nvPicPr>
          <p:cNvPr id="2" name="Afbeelding 1">
            <a:extLst>
              <a:ext uri="{FF2B5EF4-FFF2-40B4-BE49-F238E27FC236}">
                <a16:creationId xmlns:a16="http://schemas.microsoft.com/office/drawing/2014/main" id="{00EFF868-8DD3-469B-A92A-BD6813CB20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151"/>
          <a:stretch/>
        </p:blipFill>
        <p:spPr>
          <a:xfrm>
            <a:off x="3160756" y="3790756"/>
            <a:ext cx="5860466" cy="1098115"/>
          </a:xfrm>
          <a:prstGeom prst="rect">
            <a:avLst/>
          </a:prstGeom>
        </p:spPr>
      </p:pic>
      <p:pic>
        <p:nvPicPr>
          <p:cNvPr id="4" name="Afbeelding 3">
            <a:extLst>
              <a:ext uri="{FF2B5EF4-FFF2-40B4-BE49-F238E27FC236}">
                <a16:creationId xmlns:a16="http://schemas.microsoft.com/office/drawing/2014/main" id="{51357B24-F7E1-4E38-93B6-803BFEF6B6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4942" y="5081856"/>
            <a:ext cx="8372094" cy="149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37669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hoek 7">
            <a:extLst>
              <a:ext uri="{FF2B5EF4-FFF2-40B4-BE49-F238E27FC236}">
                <a16:creationId xmlns:a16="http://schemas.microsoft.com/office/drawing/2014/main" id="{558DF0C0-1349-4888-9DA1-E8008344C980}"/>
              </a:ext>
            </a:extLst>
          </p:cNvPr>
          <p:cNvSpPr/>
          <p:nvPr/>
        </p:nvSpPr>
        <p:spPr>
          <a:xfrm>
            <a:off x="5064369" y="0"/>
            <a:ext cx="7127631" cy="6172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noProof="0" dirty="0" err="1"/>
              <a:t>Calculated</a:t>
            </a:r>
            <a:r>
              <a:rPr lang="nl-NL" noProof="0" dirty="0"/>
              <a:t> Column voor een Klant leeftijdsgroep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3E5D5320-D9C5-4AF0-8BD3-1ACA7EE2A60A}"/>
              </a:ext>
            </a:extLst>
          </p:cNvPr>
          <p:cNvSpPr txBox="1">
            <a:spLocks/>
          </p:cNvSpPr>
          <p:nvPr/>
        </p:nvSpPr>
        <p:spPr>
          <a:xfrm>
            <a:off x="832940" y="1965325"/>
            <a:ext cx="10516098" cy="33893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1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1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1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1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dirty="0"/>
              <a:t>Bereken leeftijd klant o.b.v. geboortedatum</a:t>
            </a:r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r>
              <a:rPr lang="nl-NL" dirty="0"/>
              <a:t>Bereken leeftijdsgroepen met behulp van een ‘</a:t>
            </a:r>
            <a:r>
              <a:rPr lang="nl-NL" dirty="0" err="1"/>
              <a:t>Calculated</a:t>
            </a:r>
            <a:r>
              <a:rPr lang="nl-NL" dirty="0"/>
              <a:t> Column’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BCA5FC20-D708-4713-A16D-9ADE98498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7201" y="2539282"/>
            <a:ext cx="6107576" cy="1093635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34562C3F-06FC-4F51-9933-B3E733F06E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2547" y="4539702"/>
            <a:ext cx="5876883" cy="2016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98852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DBEB7A08-EB92-46CF-B665-F24AA71DB555}"/>
              </a:ext>
            </a:extLst>
          </p:cNvPr>
          <p:cNvSpPr/>
          <p:nvPr/>
        </p:nvSpPr>
        <p:spPr>
          <a:xfrm>
            <a:off x="5064369" y="0"/>
            <a:ext cx="7127631" cy="6172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noProof="0" dirty="0" err="1"/>
              <a:t>Calculated</a:t>
            </a:r>
            <a:r>
              <a:rPr lang="nl-NL" noProof="0" dirty="0"/>
              <a:t> Column gebruik in een filter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3E5D5320-D9C5-4AF0-8BD3-1ACA7EE2A60A}"/>
              </a:ext>
            </a:extLst>
          </p:cNvPr>
          <p:cNvSpPr txBox="1">
            <a:spLocks/>
          </p:cNvSpPr>
          <p:nvPr/>
        </p:nvSpPr>
        <p:spPr>
          <a:xfrm>
            <a:off x="832940" y="1965325"/>
            <a:ext cx="10516098" cy="33893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1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1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1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1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dirty="0"/>
              <a:t>‘</a:t>
            </a:r>
            <a:r>
              <a:rPr lang="nl-NL" dirty="0" err="1"/>
              <a:t>Calculated</a:t>
            </a:r>
            <a:r>
              <a:rPr lang="nl-NL" dirty="0"/>
              <a:t> Columns’ kunnen als waardes voor een filter dienen</a:t>
            </a:r>
          </a:p>
          <a:p>
            <a:endParaRPr lang="nl-NL" dirty="0"/>
          </a:p>
        </p:txBody>
      </p:sp>
      <p:pic>
        <p:nvPicPr>
          <p:cNvPr id="2" name="Afbeelding 1">
            <a:extLst>
              <a:ext uri="{FF2B5EF4-FFF2-40B4-BE49-F238E27FC236}">
                <a16:creationId xmlns:a16="http://schemas.microsoft.com/office/drawing/2014/main" id="{F78B1A0E-4A41-4C64-A2D1-539CF4F9CA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1823" y="2546629"/>
            <a:ext cx="7008353" cy="3936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17498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16CB9E4F-D6A5-4A06-9936-6702068BBF66}"/>
              </a:ext>
            </a:extLst>
          </p:cNvPr>
          <p:cNvSpPr/>
          <p:nvPr/>
        </p:nvSpPr>
        <p:spPr>
          <a:xfrm>
            <a:off x="5064369" y="0"/>
            <a:ext cx="7127631" cy="6172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noProof="0" dirty="0"/>
              <a:t>‘</a:t>
            </a:r>
            <a:r>
              <a:rPr lang="nl-NL" noProof="0" dirty="0" err="1"/>
              <a:t>Measures</a:t>
            </a:r>
            <a:r>
              <a:rPr lang="nl-NL" noProof="0" dirty="0"/>
              <a:t>’ maken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3E5D5320-D9C5-4AF0-8BD3-1ACA7EE2A60A}"/>
              </a:ext>
            </a:extLst>
          </p:cNvPr>
          <p:cNvSpPr txBox="1">
            <a:spLocks/>
          </p:cNvSpPr>
          <p:nvPr/>
        </p:nvSpPr>
        <p:spPr>
          <a:xfrm>
            <a:off x="832940" y="1965325"/>
            <a:ext cx="10516098" cy="33893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1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1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1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1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dirty="0"/>
              <a:t>‘</a:t>
            </a:r>
            <a:r>
              <a:rPr lang="nl-NL" dirty="0" err="1"/>
              <a:t>Measures</a:t>
            </a:r>
            <a:r>
              <a:rPr lang="nl-NL" dirty="0"/>
              <a:t>’ hebben een voorkeur boven ‘</a:t>
            </a:r>
            <a:r>
              <a:rPr lang="nl-NL" dirty="0" err="1"/>
              <a:t>Calculated</a:t>
            </a:r>
            <a:r>
              <a:rPr lang="nl-NL" dirty="0"/>
              <a:t> Columns’</a:t>
            </a:r>
          </a:p>
          <a:p>
            <a:pPr lvl="1"/>
            <a:r>
              <a:rPr lang="nl-NL" dirty="0"/>
              <a:t>Deze worden namelijk altijd geëvalueerd op basis van de huidige filtercontext</a:t>
            </a:r>
          </a:p>
          <a:p>
            <a:pPr marL="457200" lvl="1" indent="0">
              <a:buNone/>
            </a:pPr>
            <a:endParaRPr lang="nl-NL" dirty="0"/>
          </a:p>
          <a:p>
            <a:r>
              <a:rPr lang="nl-NL" dirty="0"/>
              <a:t>Een ‘</a:t>
            </a:r>
            <a:r>
              <a:rPr lang="nl-NL" dirty="0" err="1"/>
              <a:t>Measure</a:t>
            </a:r>
            <a:r>
              <a:rPr lang="nl-NL" dirty="0"/>
              <a:t>’ maken met Power BI Desktop</a:t>
            </a:r>
          </a:p>
          <a:p>
            <a:pPr lvl="1"/>
            <a:r>
              <a:rPr lang="nl-NL" dirty="0"/>
              <a:t>Klik op de knop ‘New </a:t>
            </a:r>
            <a:r>
              <a:rPr lang="nl-NL" dirty="0" err="1"/>
              <a:t>Measure</a:t>
            </a:r>
            <a:r>
              <a:rPr lang="nl-NL" dirty="0"/>
              <a:t>’</a:t>
            </a:r>
          </a:p>
          <a:p>
            <a:pPr lvl="1"/>
            <a:r>
              <a:rPr lang="nl-NL" dirty="0"/>
              <a:t>Geef de ‘</a:t>
            </a:r>
            <a:r>
              <a:rPr lang="nl-NL" dirty="0" err="1"/>
              <a:t>Measure</a:t>
            </a:r>
            <a:r>
              <a:rPr lang="nl-NL" dirty="0"/>
              <a:t>’ een naam en schrijf een DAX Expressie</a:t>
            </a:r>
          </a:p>
          <a:p>
            <a:pPr lvl="1"/>
            <a:r>
              <a:rPr lang="nl-NL" dirty="0"/>
              <a:t>Stel de opmaakvoorkeuren in</a:t>
            </a:r>
          </a:p>
          <a:p>
            <a:pPr lvl="1"/>
            <a:endParaRPr lang="nl-NL" dirty="0"/>
          </a:p>
          <a:p>
            <a:pPr marL="0" indent="0">
              <a:buNone/>
            </a:pPr>
            <a:endParaRPr lang="nl-NL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0A4BCEB9-F8DA-4840-8F2C-5550A93979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0625" y="5241064"/>
            <a:ext cx="2980465" cy="1314875"/>
          </a:xfrm>
          <a:prstGeom prst="rect">
            <a:avLst/>
          </a:prstGeom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E830E317-7579-4F30-906B-473AAB0D41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0426" y="5241064"/>
            <a:ext cx="5157210" cy="147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20321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D4E33BAF-AF82-422E-A390-E9DF96638064}"/>
              </a:ext>
            </a:extLst>
          </p:cNvPr>
          <p:cNvSpPr/>
          <p:nvPr/>
        </p:nvSpPr>
        <p:spPr>
          <a:xfrm>
            <a:off x="5064369" y="0"/>
            <a:ext cx="7127631" cy="6172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noProof="0" dirty="0"/>
              <a:t>‘</a:t>
            </a:r>
            <a:r>
              <a:rPr lang="nl-NL" noProof="0" dirty="0" err="1"/>
              <a:t>Measures</a:t>
            </a:r>
            <a:r>
              <a:rPr lang="nl-NL" noProof="0" dirty="0"/>
              <a:t>’ opmaken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3E5D5320-D9C5-4AF0-8BD3-1ACA7EE2A60A}"/>
              </a:ext>
            </a:extLst>
          </p:cNvPr>
          <p:cNvSpPr txBox="1">
            <a:spLocks/>
          </p:cNvSpPr>
          <p:nvPr/>
        </p:nvSpPr>
        <p:spPr>
          <a:xfrm>
            <a:off x="832940" y="1965325"/>
            <a:ext cx="10516098" cy="33893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1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1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1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1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dirty="0"/>
              <a:t>Maak op als geheel getal</a:t>
            </a:r>
          </a:p>
          <a:p>
            <a:endParaRPr lang="nl-NL" dirty="0"/>
          </a:p>
          <a:p>
            <a:pPr marL="457200" lvl="1" indent="0">
              <a:buNone/>
            </a:pPr>
            <a:endParaRPr lang="nl-NL" dirty="0"/>
          </a:p>
          <a:p>
            <a:endParaRPr lang="nl-NL" dirty="0"/>
          </a:p>
          <a:p>
            <a:endParaRPr lang="nl-NL" dirty="0"/>
          </a:p>
          <a:p>
            <a:r>
              <a:rPr lang="nl-NL" dirty="0"/>
              <a:t>Maak op als Valuta</a:t>
            </a:r>
          </a:p>
          <a:p>
            <a:pPr lvl="1"/>
            <a:endParaRPr lang="nl-NL" dirty="0"/>
          </a:p>
          <a:p>
            <a:pPr marL="0" indent="0">
              <a:buNone/>
            </a:pPr>
            <a:endParaRPr lang="nl-NL" dirty="0"/>
          </a:p>
        </p:txBody>
      </p:sp>
      <p:pic>
        <p:nvPicPr>
          <p:cNvPr id="2" name="Afbeelding 1">
            <a:extLst>
              <a:ext uri="{FF2B5EF4-FFF2-40B4-BE49-F238E27FC236}">
                <a16:creationId xmlns:a16="http://schemas.microsoft.com/office/drawing/2014/main" id="{554A23E3-489F-4448-8DBE-B9D1A89C01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4012" y="2461709"/>
            <a:ext cx="5893954" cy="1691750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FF604B59-9CFF-4683-B0F4-BE54DC5CAE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3081" y="4834064"/>
            <a:ext cx="6295815" cy="186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6122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hoek 4">
            <a:extLst>
              <a:ext uri="{FF2B5EF4-FFF2-40B4-BE49-F238E27FC236}">
                <a16:creationId xmlns:a16="http://schemas.microsoft.com/office/drawing/2014/main" id="{FAB81253-6C24-4A83-9D9B-DC43A5EF8622}"/>
              </a:ext>
            </a:extLst>
          </p:cNvPr>
          <p:cNvSpPr/>
          <p:nvPr/>
        </p:nvSpPr>
        <p:spPr>
          <a:xfrm>
            <a:off x="5064369" y="0"/>
            <a:ext cx="7127631" cy="6172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noProof="0" dirty="0"/>
              <a:t>Data ontdekken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/>
              <a:t>Data kan bestaan in gevarieerde bronformaten</a:t>
            </a:r>
          </a:p>
          <a:p>
            <a:pPr lvl="1"/>
            <a:r>
              <a:rPr lang="nl-NL" dirty="0"/>
              <a:t>Files (CSV, JSON, Excel e.d.)</a:t>
            </a:r>
          </a:p>
          <a:p>
            <a:pPr lvl="1"/>
            <a:r>
              <a:rPr lang="nl-NL" dirty="0"/>
              <a:t>OLTP Databases</a:t>
            </a:r>
          </a:p>
          <a:p>
            <a:pPr lvl="1"/>
            <a:r>
              <a:rPr lang="nl-NL" dirty="0"/>
              <a:t>OLAP Databases</a:t>
            </a:r>
          </a:p>
          <a:p>
            <a:pPr lvl="1"/>
            <a:r>
              <a:rPr lang="nl-NL" dirty="0"/>
              <a:t>SharePoint Lijst en Document bibliotheken</a:t>
            </a:r>
          </a:p>
          <a:p>
            <a:pPr lvl="1"/>
            <a:r>
              <a:rPr lang="nl-NL" dirty="0" err="1"/>
              <a:t>Azure</a:t>
            </a:r>
            <a:r>
              <a:rPr lang="nl-NL" dirty="0"/>
              <a:t>-gebaseerde services</a:t>
            </a:r>
          </a:p>
          <a:p>
            <a:pPr lvl="1"/>
            <a:r>
              <a:rPr lang="nl-NL" dirty="0"/>
              <a:t>Online services &amp; SaaS applicaties</a:t>
            </a:r>
          </a:p>
          <a:p>
            <a:pPr lvl="1"/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28425388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noProof="0" dirty="0"/>
              <a:t>Agenda – Data Modelleren met Power BI Desktop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nl-NL" dirty="0"/>
              <a:t>  Tabel relaties maken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nl-NL" dirty="0"/>
              <a:t>  </a:t>
            </a:r>
            <a:r>
              <a:rPr lang="nl-NL" dirty="0" err="1"/>
              <a:t>Calculated</a:t>
            </a:r>
            <a:r>
              <a:rPr lang="nl-NL" dirty="0"/>
              <a:t> Columns en </a:t>
            </a:r>
            <a:r>
              <a:rPr lang="nl-NL" dirty="0" err="1"/>
              <a:t>Measures</a:t>
            </a:r>
            <a:r>
              <a:rPr lang="nl-NL" dirty="0"/>
              <a:t> maken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nl-NL" dirty="0"/>
              <a:t> Tabellen maken met behulp van DAX expressies</a:t>
            </a:r>
          </a:p>
          <a:p>
            <a:r>
              <a:rPr lang="nl-NL" dirty="0"/>
              <a:t>  Dimensionele Hiërarchieën maken</a:t>
            </a:r>
          </a:p>
          <a:p>
            <a:r>
              <a:rPr lang="nl-NL" dirty="0"/>
              <a:t>  Gebruik maken van de DAX functie ‘</a:t>
            </a:r>
            <a:r>
              <a:rPr lang="nl-NL" dirty="0" err="1"/>
              <a:t>Calculate</a:t>
            </a:r>
            <a:r>
              <a:rPr lang="nl-NL" dirty="0"/>
              <a:t>’</a:t>
            </a:r>
          </a:p>
          <a:p>
            <a:r>
              <a:rPr lang="nl-NL" dirty="0"/>
              <a:t>  LAB</a:t>
            </a: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1078745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hoek 3">
            <a:extLst>
              <a:ext uri="{FF2B5EF4-FFF2-40B4-BE49-F238E27FC236}">
                <a16:creationId xmlns:a16="http://schemas.microsoft.com/office/drawing/2014/main" id="{707E237D-DFA0-4761-A644-2F1257E1F46B}"/>
              </a:ext>
            </a:extLst>
          </p:cNvPr>
          <p:cNvSpPr/>
          <p:nvPr/>
        </p:nvSpPr>
        <p:spPr>
          <a:xfrm>
            <a:off x="5064369" y="0"/>
            <a:ext cx="7127631" cy="6172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Dynamisch Tabellen maken met behulp van DAX</a:t>
            </a:r>
          </a:p>
        </p:txBody>
      </p:sp>
      <p:pic>
        <p:nvPicPr>
          <p:cNvPr id="2" name="Afbeelding 1">
            <a:extLst>
              <a:ext uri="{FF2B5EF4-FFF2-40B4-BE49-F238E27FC236}">
                <a16:creationId xmlns:a16="http://schemas.microsoft.com/office/drawing/2014/main" id="{C5F10274-C47D-4932-9B27-5C3B06DDA0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6453" y="1929685"/>
            <a:ext cx="7279094" cy="4667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27560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534F4AB4-71A0-44D7-9F3F-EFED98106E04}"/>
              </a:ext>
            </a:extLst>
          </p:cNvPr>
          <p:cNvSpPr/>
          <p:nvPr/>
        </p:nvSpPr>
        <p:spPr>
          <a:xfrm>
            <a:off x="5064369" y="0"/>
            <a:ext cx="7127631" cy="6172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noProof="0" dirty="0" err="1"/>
              <a:t>Lookup</a:t>
            </a:r>
            <a:r>
              <a:rPr lang="nl-NL" noProof="0" dirty="0"/>
              <a:t> tabel integreren in het datamodel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3E5D5320-D9C5-4AF0-8BD3-1ACA7EE2A60A}"/>
              </a:ext>
            </a:extLst>
          </p:cNvPr>
          <p:cNvSpPr txBox="1">
            <a:spLocks/>
          </p:cNvSpPr>
          <p:nvPr/>
        </p:nvSpPr>
        <p:spPr>
          <a:xfrm>
            <a:off x="832940" y="1965325"/>
            <a:ext cx="10516098" cy="33893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1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1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1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1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dirty="0" err="1"/>
              <a:t>Lookup</a:t>
            </a:r>
            <a:r>
              <a:rPr lang="nl-NL" dirty="0"/>
              <a:t> tabel moet worden geïntegreerd met het datamodel</a:t>
            </a:r>
          </a:p>
          <a:p>
            <a:pPr lvl="1"/>
            <a:r>
              <a:rPr lang="nl-NL" dirty="0"/>
              <a:t>Wordt bereikt door het creëren van een relatie naar 1 of meerdere tabellen</a:t>
            </a:r>
          </a:p>
          <a:p>
            <a:pPr marL="0" indent="0">
              <a:buNone/>
            </a:pPr>
            <a:endParaRPr lang="nl-NL" dirty="0"/>
          </a:p>
        </p:txBody>
      </p:sp>
      <p:pic>
        <p:nvPicPr>
          <p:cNvPr id="2" name="Afbeelding 1">
            <a:extLst>
              <a:ext uri="{FF2B5EF4-FFF2-40B4-BE49-F238E27FC236}">
                <a16:creationId xmlns:a16="http://schemas.microsoft.com/office/drawing/2014/main" id="{8E165F0B-8C89-4D9C-B2BB-AA4996A91E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5575" y="2897108"/>
            <a:ext cx="7845529" cy="3683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11990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467FFDE-11E1-4C2C-B4A6-8B7AB06EB875}"/>
              </a:ext>
            </a:extLst>
          </p:cNvPr>
          <p:cNvSpPr/>
          <p:nvPr/>
        </p:nvSpPr>
        <p:spPr>
          <a:xfrm>
            <a:off x="5064369" y="0"/>
            <a:ext cx="7127631" cy="6172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noProof="0" dirty="0"/>
              <a:t>De functie RELATED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3E5D5320-D9C5-4AF0-8BD3-1ACA7EE2A60A}"/>
              </a:ext>
            </a:extLst>
          </p:cNvPr>
          <p:cNvSpPr txBox="1">
            <a:spLocks/>
          </p:cNvSpPr>
          <p:nvPr/>
        </p:nvSpPr>
        <p:spPr>
          <a:xfrm>
            <a:off x="832940" y="1965325"/>
            <a:ext cx="10516098" cy="33893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1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1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1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1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dirty="0"/>
              <a:t>De functie RELATED voert een </a:t>
            </a:r>
            <a:r>
              <a:rPr lang="nl-NL" dirty="0" err="1"/>
              <a:t>lookup</a:t>
            </a:r>
            <a:r>
              <a:rPr lang="nl-NL" dirty="0"/>
              <a:t> uit tussen tabellen</a:t>
            </a:r>
          </a:p>
          <a:p>
            <a:pPr lvl="1"/>
            <a:r>
              <a:rPr lang="nl-NL" dirty="0"/>
              <a:t>Vervangt effectief de VLOOKUP functie</a:t>
            </a:r>
          </a:p>
          <a:p>
            <a:pPr lvl="1"/>
            <a:r>
              <a:rPr lang="nl-NL" dirty="0"/>
              <a:t>Wordt in een ‘veel-tabel’ gebruikt om een waarde in de ‘een-tabel’ op te zoeken</a:t>
            </a:r>
          </a:p>
          <a:p>
            <a:pPr lvl="1"/>
            <a:r>
              <a:rPr lang="nl-NL" dirty="0"/>
              <a:t>Wordt gebruikt om data van een </a:t>
            </a:r>
            <a:r>
              <a:rPr lang="nl-NL" dirty="0" err="1"/>
              <a:t>lookup</a:t>
            </a:r>
            <a:r>
              <a:rPr lang="nl-NL" dirty="0"/>
              <a:t> tabel in de primaire tabel te trekken</a:t>
            </a:r>
          </a:p>
          <a:p>
            <a:pPr marL="0" indent="0">
              <a:buNone/>
            </a:pPr>
            <a:endParaRPr lang="nl-NL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232999B6-A573-42E6-893A-0EB757A7EF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3170" y="4287168"/>
            <a:ext cx="8775594" cy="1067470"/>
          </a:xfrm>
          <a:prstGeom prst="rect">
            <a:avLst/>
          </a:prstGeom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78DF65F6-0229-47E5-8168-FAAABB435A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8181" y="5442561"/>
            <a:ext cx="8785616" cy="1321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1509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noProof="0" dirty="0"/>
              <a:t>Agenda – Data Modelleren met Power BI Desktop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nl-NL" dirty="0"/>
              <a:t>  Tabel relaties maken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nl-NL" dirty="0"/>
              <a:t>  </a:t>
            </a:r>
            <a:r>
              <a:rPr lang="nl-NL" dirty="0" err="1"/>
              <a:t>Calculated</a:t>
            </a:r>
            <a:r>
              <a:rPr lang="nl-NL" dirty="0"/>
              <a:t> Columns en </a:t>
            </a:r>
            <a:r>
              <a:rPr lang="nl-NL" dirty="0" err="1"/>
              <a:t>Measures</a:t>
            </a:r>
            <a:r>
              <a:rPr lang="nl-NL" dirty="0"/>
              <a:t> maken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nl-NL" dirty="0"/>
              <a:t>  Tabellen maken met behulp van DAX expressies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nl-NL" dirty="0"/>
              <a:t> Dimensionele Hiërarchieën maken</a:t>
            </a:r>
          </a:p>
          <a:p>
            <a:r>
              <a:rPr lang="nl-NL" dirty="0"/>
              <a:t>  Gebruik maken van de DAX functie ‘</a:t>
            </a:r>
            <a:r>
              <a:rPr lang="nl-NL" dirty="0" err="1"/>
              <a:t>Calculate</a:t>
            </a:r>
            <a:r>
              <a:rPr lang="nl-NL" dirty="0"/>
              <a:t>’</a:t>
            </a:r>
          </a:p>
          <a:p>
            <a:r>
              <a:rPr lang="nl-NL" dirty="0"/>
              <a:t>  LAB</a:t>
            </a: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75777527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D89D7CEC-9097-410B-A9DC-B2F6D3619E12}"/>
              </a:ext>
            </a:extLst>
          </p:cNvPr>
          <p:cNvSpPr/>
          <p:nvPr/>
        </p:nvSpPr>
        <p:spPr>
          <a:xfrm>
            <a:off x="5064369" y="0"/>
            <a:ext cx="7127631" cy="6172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noProof="0" dirty="0"/>
              <a:t>Dimensionele Hiërarchieën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3E5D5320-D9C5-4AF0-8BD3-1ACA7EE2A60A}"/>
              </a:ext>
            </a:extLst>
          </p:cNvPr>
          <p:cNvSpPr txBox="1">
            <a:spLocks/>
          </p:cNvSpPr>
          <p:nvPr/>
        </p:nvSpPr>
        <p:spPr>
          <a:xfrm>
            <a:off x="832940" y="1965325"/>
            <a:ext cx="10516098" cy="33893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1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1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1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1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dirty="0"/>
              <a:t>Hiërarchie wordt gemaakt vanuit twee of meer kolommen</a:t>
            </a:r>
          </a:p>
          <a:p>
            <a:pPr lvl="1"/>
            <a:r>
              <a:rPr lang="nl-NL" dirty="0"/>
              <a:t>Alle kolommen in een hiërarchie moeten uit dezelfde tabel zijn</a:t>
            </a:r>
          </a:p>
          <a:p>
            <a:pPr lvl="1"/>
            <a:r>
              <a:rPr lang="nl-NL" dirty="0"/>
              <a:t>Definieert een Parent-Child relatie tussen kolommen</a:t>
            </a:r>
          </a:p>
          <a:p>
            <a:pPr lvl="1"/>
            <a:r>
              <a:rPr lang="nl-NL" dirty="0"/>
              <a:t>Biedt de mogelijkheid om door data te navigeren</a:t>
            </a:r>
          </a:p>
          <a:p>
            <a:pPr lvl="1"/>
            <a:r>
              <a:rPr lang="nl-NL" dirty="0"/>
              <a:t>Biedt de mogelijkheid om te ‘Downdrillen’ tot een dieper detailniveau</a:t>
            </a:r>
          </a:p>
          <a:p>
            <a:pPr marL="0" indent="0">
              <a:buNone/>
            </a:pPr>
            <a:endParaRPr lang="nl-NL" dirty="0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47DBDEDA-A9DB-4AC2-91EC-3A20F32E7A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3124" y="4039487"/>
            <a:ext cx="3495454" cy="2630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82362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D55F745F-BCE8-48FC-BE33-076723B01603}"/>
              </a:ext>
            </a:extLst>
          </p:cNvPr>
          <p:cNvSpPr/>
          <p:nvPr/>
        </p:nvSpPr>
        <p:spPr>
          <a:xfrm>
            <a:off x="5064369" y="0"/>
            <a:ext cx="7127631" cy="6172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Kolommen voor </a:t>
            </a:r>
            <a:r>
              <a:rPr lang="nl-NL" noProof="0" dirty="0"/>
              <a:t>Hiërarchieën in een enkele tabel halen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3E5D5320-D9C5-4AF0-8BD3-1ACA7EE2A60A}"/>
              </a:ext>
            </a:extLst>
          </p:cNvPr>
          <p:cNvSpPr txBox="1">
            <a:spLocks/>
          </p:cNvSpPr>
          <p:nvPr/>
        </p:nvSpPr>
        <p:spPr>
          <a:xfrm>
            <a:off x="832940" y="1965325"/>
            <a:ext cx="10516098" cy="33893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1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1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1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1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dirty="0"/>
              <a:t>Soms zijn kolommen voor een hiërarchie verspreid over tabellen</a:t>
            </a:r>
          </a:p>
          <a:p>
            <a:pPr lvl="1"/>
            <a:r>
              <a:rPr lang="nl-NL" dirty="0"/>
              <a:t>Gebruik de DAX functie RELATED om kolommen naar een tabel te halen</a:t>
            </a:r>
          </a:p>
          <a:p>
            <a:pPr marL="457200" lvl="1" indent="0">
              <a:buNone/>
            </a:pPr>
            <a:endParaRPr lang="nl-NL" dirty="0"/>
          </a:p>
          <a:p>
            <a:pPr marL="457200" lvl="1" indent="0">
              <a:buNone/>
            </a:pPr>
            <a:endParaRPr lang="nl-NL" dirty="0"/>
          </a:p>
          <a:p>
            <a:pPr marL="457200" lvl="1" indent="0">
              <a:buNone/>
            </a:pPr>
            <a:endParaRPr lang="nl-NL" dirty="0"/>
          </a:p>
          <a:p>
            <a:pPr lvl="1"/>
            <a:r>
              <a:rPr lang="nl-NL" dirty="0"/>
              <a:t>Maak vervolgens een hiërarchie binnen de tabel met alle kolommen</a:t>
            </a:r>
          </a:p>
          <a:p>
            <a:pPr marL="0" indent="0">
              <a:buNone/>
            </a:pPr>
            <a:endParaRPr lang="nl-NL" dirty="0"/>
          </a:p>
        </p:txBody>
      </p:sp>
      <p:pic>
        <p:nvPicPr>
          <p:cNvPr id="2" name="Afbeelding 1">
            <a:extLst>
              <a:ext uri="{FF2B5EF4-FFF2-40B4-BE49-F238E27FC236}">
                <a16:creationId xmlns:a16="http://schemas.microsoft.com/office/drawing/2014/main" id="{EB29C346-4C4D-4A83-AEC9-C5DF729A92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3664" y="4466168"/>
            <a:ext cx="3121410" cy="2391730"/>
          </a:xfrm>
          <a:prstGeom prst="rect">
            <a:avLst/>
          </a:prstGeom>
        </p:spPr>
      </p:pic>
      <p:pic>
        <p:nvPicPr>
          <p:cNvPr id="4" name="Afbeelding 3">
            <a:extLst>
              <a:ext uri="{FF2B5EF4-FFF2-40B4-BE49-F238E27FC236}">
                <a16:creationId xmlns:a16="http://schemas.microsoft.com/office/drawing/2014/main" id="{49FFEE6F-AB59-497C-A89B-3291EFE2F5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4607" y="2874758"/>
            <a:ext cx="9112763" cy="1108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2605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noProof="0" dirty="0"/>
              <a:t>Agenda – Data Modelleren met Power BI Desktop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nl-NL" dirty="0"/>
              <a:t>  Tabel relaties maken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nl-NL" dirty="0"/>
              <a:t>  </a:t>
            </a:r>
            <a:r>
              <a:rPr lang="nl-NL" dirty="0" err="1"/>
              <a:t>Calculated</a:t>
            </a:r>
            <a:r>
              <a:rPr lang="nl-NL" dirty="0"/>
              <a:t> Columns en </a:t>
            </a:r>
            <a:r>
              <a:rPr lang="nl-NL" dirty="0" err="1"/>
              <a:t>Measures</a:t>
            </a:r>
            <a:r>
              <a:rPr lang="nl-NL" dirty="0"/>
              <a:t> maken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nl-NL" dirty="0"/>
              <a:t>  Tabellen maken met behulp van DAX expressies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nl-NL" dirty="0"/>
              <a:t>  Dimensionele Hiërarchieën maken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nl-NL" dirty="0"/>
              <a:t>  Gebruik maken van de DAX functie ‘</a:t>
            </a:r>
            <a:r>
              <a:rPr lang="nl-NL" dirty="0" err="1"/>
              <a:t>Calculate</a:t>
            </a:r>
            <a:r>
              <a:rPr lang="nl-NL" dirty="0"/>
              <a:t>’</a:t>
            </a:r>
          </a:p>
          <a:p>
            <a:r>
              <a:rPr lang="nl-NL" dirty="0"/>
              <a:t>   LAB</a:t>
            </a: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59821486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hoek 3">
            <a:extLst>
              <a:ext uri="{FF2B5EF4-FFF2-40B4-BE49-F238E27FC236}">
                <a16:creationId xmlns:a16="http://schemas.microsoft.com/office/drawing/2014/main" id="{44568C44-1D41-4FAC-B7A7-47027CEBC4B5}"/>
              </a:ext>
            </a:extLst>
          </p:cNvPr>
          <p:cNvSpPr/>
          <p:nvPr/>
        </p:nvSpPr>
        <p:spPr>
          <a:xfrm>
            <a:off x="5064369" y="0"/>
            <a:ext cx="7127631" cy="6172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noProof="0" dirty="0"/>
              <a:t>Twee verschillende evaluatie contexten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3E5D5320-D9C5-4AF0-8BD3-1ACA7EE2A60A}"/>
              </a:ext>
            </a:extLst>
          </p:cNvPr>
          <p:cNvSpPr txBox="1">
            <a:spLocks/>
          </p:cNvSpPr>
          <p:nvPr/>
        </p:nvSpPr>
        <p:spPr>
          <a:xfrm>
            <a:off x="832940" y="1965325"/>
            <a:ext cx="10516098" cy="33893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1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1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1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1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dirty="0"/>
              <a:t>ROW Context</a:t>
            </a:r>
          </a:p>
          <a:p>
            <a:pPr lvl="1"/>
            <a:r>
              <a:rPr lang="nl-NL" dirty="0"/>
              <a:t>Context bevat alle kolommen in iteratie van de huidige rij</a:t>
            </a:r>
          </a:p>
          <a:p>
            <a:pPr lvl="1"/>
            <a:r>
              <a:rPr lang="nl-NL" dirty="0"/>
              <a:t>Wordt gebruikt om DAX Expressies binnen ‘</a:t>
            </a:r>
            <a:r>
              <a:rPr lang="nl-NL" dirty="0" err="1"/>
              <a:t>Calculated</a:t>
            </a:r>
            <a:r>
              <a:rPr lang="nl-NL" dirty="0"/>
              <a:t> Column’ te evalueren</a:t>
            </a:r>
          </a:p>
          <a:p>
            <a:pPr lvl="1"/>
            <a:r>
              <a:rPr lang="nl-NL" dirty="0"/>
              <a:t>Binnen ‘</a:t>
            </a:r>
            <a:r>
              <a:rPr lang="nl-NL" dirty="0" err="1"/>
              <a:t>Measure</a:t>
            </a:r>
            <a:r>
              <a:rPr lang="nl-NL" dirty="0"/>
              <a:t>’ alleen beschikbaar met een </a:t>
            </a:r>
            <a:r>
              <a:rPr lang="nl-NL" dirty="0" err="1"/>
              <a:t>iteratorfunctie</a:t>
            </a:r>
            <a:r>
              <a:rPr lang="nl-NL" dirty="0"/>
              <a:t> (SUMX e.d.)</a:t>
            </a:r>
          </a:p>
          <a:p>
            <a:pPr lvl="1"/>
            <a:endParaRPr lang="nl-NL" dirty="0"/>
          </a:p>
          <a:p>
            <a:r>
              <a:rPr lang="nl-NL" dirty="0"/>
              <a:t>FILTER Context</a:t>
            </a:r>
          </a:p>
          <a:p>
            <a:pPr lvl="1"/>
            <a:r>
              <a:rPr lang="nl-NL" dirty="0"/>
              <a:t>Context bevat filter(s) die de huidige set aan rijen bepalen</a:t>
            </a:r>
          </a:p>
          <a:p>
            <a:pPr lvl="1"/>
            <a:r>
              <a:rPr lang="nl-NL" dirty="0"/>
              <a:t>Standaard gebruikt om DAX Expressies binnen ‘</a:t>
            </a:r>
            <a:r>
              <a:rPr lang="nl-NL" dirty="0" err="1"/>
              <a:t>Measures</a:t>
            </a:r>
            <a:r>
              <a:rPr lang="nl-NL" dirty="0"/>
              <a:t>’ te evalueren</a:t>
            </a:r>
          </a:p>
          <a:p>
            <a:pPr lvl="1"/>
            <a:r>
              <a:rPr lang="nl-NL" dirty="0"/>
              <a:t>Kan volledig genegeerd worden met behulp van DAX functies</a:t>
            </a:r>
          </a:p>
          <a:p>
            <a:pPr lvl="1"/>
            <a:r>
              <a:rPr lang="nl-NL" dirty="0"/>
              <a:t>Wordt niet gebruikt om DAX te evalueren binnen ‘</a:t>
            </a:r>
            <a:r>
              <a:rPr lang="nl-NL" dirty="0" err="1"/>
              <a:t>Calculated</a:t>
            </a:r>
            <a:r>
              <a:rPr lang="nl-NL" dirty="0"/>
              <a:t> Columns’</a:t>
            </a:r>
          </a:p>
          <a:p>
            <a:pPr marL="0" indent="0">
              <a:buNone/>
            </a:pP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0103001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F7FF10DF-437B-4718-A75C-14389745E200}"/>
              </a:ext>
            </a:extLst>
          </p:cNvPr>
          <p:cNvSpPr/>
          <p:nvPr/>
        </p:nvSpPr>
        <p:spPr>
          <a:xfrm>
            <a:off x="5064369" y="0"/>
            <a:ext cx="7127631" cy="6172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noProof="0" dirty="0"/>
              <a:t>ROW Context begrijpen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3E5D5320-D9C5-4AF0-8BD3-1ACA7EE2A60A}"/>
              </a:ext>
            </a:extLst>
          </p:cNvPr>
          <p:cNvSpPr txBox="1">
            <a:spLocks/>
          </p:cNvSpPr>
          <p:nvPr/>
        </p:nvSpPr>
        <p:spPr>
          <a:xfrm>
            <a:off x="832940" y="1965325"/>
            <a:ext cx="10516098" cy="33893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1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1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1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1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dirty="0"/>
              <a:t>ROW Context wordt gebruikt om ‘</a:t>
            </a:r>
            <a:r>
              <a:rPr lang="nl-NL" dirty="0" err="1"/>
              <a:t>Calculated</a:t>
            </a:r>
            <a:r>
              <a:rPr lang="nl-NL" dirty="0"/>
              <a:t> Columns’ te evalueren</a:t>
            </a:r>
          </a:p>
        </p:txBody>
      </p:sp>
      <p:pic>
        <p:nvPicPr>
          <p:cNvPr id="2" name="Afbeelding 1">
            <a:extLst>
              <a:ext uri="{FF2B5EF4-FFF2-40B4-BE49-F238E27FC236}">
                <a16:creationId xmlns:a16="http://schemas.microsoft.com/office/drawing/2014/main" id="{04BD0CF4-1E87-4085-B4D8-B762D4F70C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8613" y="2654855"/>
            <a:ext cx="7444752" cy="2197732"/>
          </a:xfrm>
          <a:prstGeom prst="rect">
            <a:avLst/>
          </a:prstGeom>
        </p:spPr>
      </p:pic>
      <p:pic>
        <p:nvPicPr>
          <p:cNvPr id="4" name="Afbeelding 3">
            <a:extLst>
              <a:ext uri="{FF2B5EF4-FFF2-40B4-BE49-F238E27FC236}">
                <a16:creationId xmlns:a16="http://schemas.microsoft.com/office/drawing/2014/main" id="{A715560C-66A5-4E7E-9F57-56B5812EF4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177" y="4980546"/>
            <a:ext cx="7432188" cy="1600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0616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hoek 4">
            <a:extLst>
              <a:ext uri="{FF2B5EF4-FFF2-40B4-BE49-F238E27FC236}">
                <a16:creationId xmlns:a16="http://schemas.microsoft.com/office/drawing/2014/main" id="{87C4053D-6712-4182-BFB2-E8182EE1AD7E}"/>
              </a:ext>
            </a:extLst>
          </p:cNvPr>
          <p:cNvSpPr/>
          <p:nvPr/>
        </p:nvSpPr>
        <p:spPr>
          <a:xfrm>
            <a:off x="5064369" y="0"/>
            <a:ext cx="7127631" cy="6172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noProof="0" dirty="0"/>
              <a:t>Beslissen ‘Wat te meten’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/>
              <a:t>Meetbare doelen vaststellen</a:t>
            </a:r>
          </a:p>
          <a:p>
            <a:pPr lvl="1"/>
            <a:r>
              <a:rPr lang="nl-NL" dirty="0"/>
              <a:t>Financieel (Omzet, Uitgaven, Winst marge e.d.)</a:t>
            </a:r>
          </a:p>
          <a:p>
            <a:pPr lvl="1"/>
            <a:r>
              <a:rPr lang="nl-NL" dirty="0"/>
              <a:t>Business proces </a:t>
            </a:r>
            <a:r>
              <a:rPr lang="nl-NL" dirty="0" err="1"/>
              <a:t>efficientie</a:t>
            </a:r>
            <a:endParaRPr lang="nl-NL" dirty="0"/>
          </a:p>
          <a:p>
            <a:pPr lvl="1"/>
            <a:r>
              <a:rPr lang="nl-NL" dirty="0"/>
              <a:t>Klanttevredenheid levels</a:t>
            </a:r>
          </a:p>
          <a:p>
            <a:pPr lvl="1"/>
            <a:endParaRPr lang="nl-NL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65444AA-C59A-4DC0-A405-20D5E63F43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9130" y="3632507"/>
            <a:ext cx="9458419" cy="2031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00751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hoek 7">
            <a:extLst>
              <a:ext uri="{FF2B5EF4-FFF2-40B4-BE49-F238E27FC236}">
                <a16:creationId xmlns:a16="http://schemas.microsoft.com/office/drawing/2014/main" id="{0295AA15-B805-44EE-B6CE-EB7E07C36E5F}"/>
              </a:ext>
            </a:extLst>
          </p:cNvPr>
          <p:cNvSpPr/>
          <p:nvPr/>
        </p:nvSpPr>
        <p:spPr>
          <a:xfrm>
            <a:off x="5064369" y="0"/>
            <a:ext cx="7127631" cy="6172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noProof="0" dirty="0" err="1"/>
              <a:t>Iterators</a:t>
            </a:r>
            <a:r>
              <a:rPr lang="nl-NL" noProof="0" dirty="0"/>
              <a:t> zoals SUMX begrijpen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3E5D5320-D9C5-4AF0-8BD3-1ACA7EE2A60A}"/>
              </a:ext>
            </a:extLst>
          </p:cNvPr>
          <p:cNvSpPr txBox="1">
            <a:spLocks/>
          </p:cNvSpPr>
          <p:nvPr/>
        </p:nvSpPr>
        <p:spPr>
          <a:xfrm>
            <a:off x="832940" y="1965325"/>
            <a:ext cx="10516098" cy="33893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1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1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1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1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dirty="0"/>
              <a:t>Standaard aggregatie functies (SUM) hebben geen ROW Context</a:t>
            </a:r>
          </a:p>
          <a:p>
            <a:pPr lvl="1"/>
            <a:r>
              <a:rPr lang="nl-NL" dirty="0"/>
              <a:t>Je kunt SUM gebruiken om de waardes van een enkele kolom op te tellen</a:t>
            </a:r>
          </a:p>
          <a:p>
            <a:pPr lvl="1"/>
            <a:r>
              <a:rPr lang="nl-NL" dirty="0"/>
              <a:t>Je kunt SUM niet gebruiken om de resultaten van een expressie op te tellen</a:t>
            </a:r>
          </a:p>
          <a:p>
            <a:pPr lvl="1"/>
            <a:endParaRPr lang="nl-NL" dirty="0"/>
          </a:p>
          <a:p>
            <a:pPr lvl="1"/>
            <a:endParaRPr lang="nl-NL" dirty="0"/>
          </a:p>
          <a:p>
            <a:pPr lvl="1"/>
            <a:endParaRPr lang="nl-NL" dirty="0"/>
          </a:p>
          <a:p>
            <a:r>
              <a:rPr lang="nl-NL" dirty="0" err="1"/>
              <a:t>Iterator</a:t>
            </a:r>
            <a:r>
              <a:rPr lang="nl-NL" dirty="0"/>
              <a:t> functies (bv. SUMX) itereren door de rijen in de doeltabel</a:t>
            </a:r>
          </a:p>
          <a:p>
            <a:endParaRPr lang="nl-NL" dirty="0"/>
          </a:p>
          <a:p>
            <a:pPr lvl="1"/>
            <a:r>
              <a:rPr lang="nl-NL" dirty="0"/>
              <a:t>Eerste argument accepteert expressies die evalueren in een tabel of rijen</a:t>
            </a:r>
          </a:p>
          <a:p>
            <a:pPr lvl="1"/>
            <a:r>
              <a:rPr lang="nl-NL" dirty="0"/>
              <a:t>Tweede argument accepteert expressies die voor iedere rij in de set van argument 1 worden uitgevoerd</a:t>
            </a:r>
          </a:p>
          <a:p>
            <a:pPr lvl="1"/>
            <a:endParaRPr lang="nl-NL" dirty="0"/>
          </a:p>
          <a:p>
            <a:pPr lvl="1"/>
            <a:endParaRPr lang="nl-NL" dirty="0"/>
          </a:p>
          <a:p>
            <a:pPr lvl="1"/>
            <a:endParaRPr lang="nl-NL" dirty="0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2DDDA45D-A4AF-407F-934E-DFA132D771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7634" y="3328196"/>
            <a:ext cx="8646708" cy="980093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FF694AE5-B865-41F4-BF3C-61B991B315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2449" y="4889336"/>
            <a:ext cx="6977079" cy="46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11002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F567714-F8EE-467B-8F0C-748F93671F69}"/>
              </a:ext>
            </a:extLst>
          </p:cNvPr>
          <p:cNvSpPr/>
          <p:nvPr/>
        </p:nvSpPr>
        <p:spPr>
          <a:xfrm>
            <a:off x="5064369" y="0"/>
            <a:ext cx="7127631" cy="6172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noProof="0" dirty="0"/>
              <a:t>FILTER Context begrijpen</a:t>
            </a:r>
            <a:br>
              <a:rPr lang="nl-NL" noProof="0" dirty="0"/>
            </a:br>
            <a:endParaRPr lang="nl-NL" noProof="0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3E5D5320-D9C5-4AF0-8BD3-1ACA7EE2A60A}"/>
              </a:ext>
            </a:extLst>
          </p:cNvPr>
          <p:cNvSpPr txBox="1">
            <a:spLocks/>
          </p:cNvSpPr>
          <p:nvPr/>
        </p:nvSpPr>
        <p:spPr>
          <a:xfrm>
            <a:off x="832940" y="1965325"/>
            <a:ext cx="10516098" cy="33893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1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1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1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1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dirty="0"/>
              <a:t>Visuals passen verschillende filters in variërende evaluatie contexten toe</a:t>
            </a:r>
          </a:p>
          <a:p>
            <a:pPr lvl="1"/>
            <a:endParaRPr lang="nl-NL" dirty="0"/>
          </a:p>
          <a:p>
            <a:pPr lvl="1"/>
            <a:endParaRPr lang="nl-NL" dirty="0"/>
          </a:p>
          <a:p>
            <a:endParaRPr lang="nl-NL" dirty="0"/>
          </a:p>
          <a:p>
            <a:r>
              <a:rPr lang="nl-NL" dirty="0"/>
              <a:t>FILTER Context kan ook beïnvloed worden door </a:t>
            </a:r>
            <a:r>
              <a:rPr lang="nl-NL" dirty="0" err="1"/>
              <a:t>Slicers</a:t>
            </a:r>
            <a:r>
              <a:rPr lang="nl-NL" dirty="0"/>
              <a:t> en andere filters</a:t>
            </a:r>
          </a:p>
        </p:txBody>
      </p:sp>
      <p:pic>
        <p:nvPicPr>
          <p:cNvPr id="2" name="Afbeelding 1">
            <a:extLst>
              <a:ext uri="{FF2B5EF4-FFF2-40B4-BE49-F238E27FC236}">
                <a16:creationId xmlns:a16="http://schemas.microsoft.com/office/drawing/2014/main" id="{AE365FA6-8CAC-4E31-8FBD-C611FE930A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7966" y="2388755"/>
            <a:ext cx="5434148" cy="1673717"/>
          </a:xfrm>
          <a:prstGeom prst="rect">
            <a:avLst/>
          </a:prstGeom>
        </p:spPr>
      </p:pic>
      <p:pic>
        <p:nvPicPr>
          <p:cNvPr id="4" name="Afbeelding 3">
            <a:extLst>
              <a:ext uri="{FF2B5EF4-FFF2-40B4-BE49-F238E27FC236}">
                <a16:creationId xmlns:a16="http://schemas.microsoft.com/office/drawing/2014/main" id="{FA951D78-4343-49DF-AD25-58E2E7A794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1016" y="4657320"/>
            <a:ext cx="8314533" cy="2070037"/>
          </a:xfrm>
          <a:prstGeom prst="rect">
            <a:avLst/>
          </a:prstGeom>
        </p:spPr>
      </p:pic>
      <p:sp>
        <p:nvSpPr>
          <p:cNvPr id="8" name="Rechthoek 7">
            <a:extLst>
              <a:ext uri="{FF2B5EF4-FFF2-40B4-BE49-F238E27FC236}">
                <a16:creationId xmlns:a16="http://schemas.microsoft.com/office/drawing/2014/main" id="{E707EA76-F247-424A-B9D8-2F1BC21314C4}"/>
              </a:ext>
            </a:extLst>
          </p:cNvPr>
          <p:cNvSpPr/>
          <p:nvPr/>
        </p:nvSpPr>
        <p:spPr>
          <a:xfrm>
            <a:off x="9626228" y="6277890"/>
            <a:ext cx="1281065" cy="16672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3040315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CDCC427C-3873-4DD6-85BE-669E02B7117D}"/>
              </a:ext>
            </a:extLst>
          </p:cNvPr>
          <p:cNvSpPr/>
          <p:nvPr/>
        </p:nvSpPr>
        <p:spPr>
          <a:xfrm>
            <a:off x="5064369" y="0"/>
            <a:ext cx="7127631" cy="6172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Gebruik maken van de DAX functie ‘</a:t>
            </a:r>
            <a:r>
              <a:rPr lang="nl-NL" dirty="0" err="1"/>
              <a:t>Calculate</a:t>
            </a:r>
            <a:r>
              <a:rPr lang="nl-NL" dirty="0"/>
              <a:t>’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3E5D5320-D9C5-4AF0-8BD3-1ACA7EE2A60A}"/>
              </a:ext>
            </a:extLst>
          </p:cNvPr>
          <p:cNvSpPr txBox="1">
            <a:spLocks/>
          </p:cNvSpPr>
          <p:nvPr/>
        </p:nvSpPr>
        <p:spPr>
          <a:xfrm>
            <a:off x="832940" y="1965325"/>
            <a:ext cx="10516098" cy="33893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1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1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1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1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dirty="0"/>
              <a:t>CALCULATE Functie biedt grootste hoeveelheid controle</a:t>
            </a:r>
          </a:p>
          <a:p>
            <a:pPr lvl="1"/>
            <a:r>
              <a:rPr lang="nl-NL" dirty="0"/>
              <a:t>Het eerste argument definieert de te evalueren expressie</a:t>
            </a:r>
          </a:p>
          <a:p>
            <a:pPr lvl="1"/>
            <a:r>
              <a:rPr lang="nl-NL" dirty="0"/>
              <a:t>Het tweede argument definieert de tabel waarop deze expressie geëvalueerd wordt</a:t>
            </a:r>
          </a:p>
          <a:p>
            <a:pPr lvl="1"/>
            <a:r>
              <a:rPr lang="nl-NL" dirty="0"/>
              <a:t>Er kan geëvalueerd worden met of zonder de huidige FILTER Context</a:t>
            </a:r>
          </a:p>
          <a:p>
            <a:pPr lvl="1"/>
            <a:endParaRPr lang="nl-NL" dirty="0"/>
          </a:p>
          <a:p>
            <a:pPr lvl="1"/>
            <a:endParaRPr lang="nl-NL" dirty="0"/>
          </a:p>
          <a:p>
            <a:pPr lvl="1"/>
            <a:endParaRPr lang="nl-NL" dirty="0"/>
          </a:p>
        </p:txBody>
      </p:sp>
      <p:pic>
        <p:nvPicPr>
          <p:cNvPr id="2" name="Afbeelding 1">
            <a:extLst>
              <a:ext uri="{FF2B5EF4-FFF2-40B4-BE49-F238E27FC236}">
                <a16:creationId xmlns:a16="http://schemas.microsoft.com/office/drawing/2014/main" id="{118651AB-95A2-4C3F-BB5C-EE57084118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319" y="4157524"/>
            <a:ext cx="5734839" cy="1676919"/>
          </a:xfrm>
          <a:prstGeom prst="rect">
            <a:avLst/>
          </a:prstGeom>
        </p:spPr>
      </p:pic>
      <p:pic>
        <p:nvPicPr>
          <p:cNvPr id="4" name="Afbeelding 3">
            <a:extLst>
              <a:ext uri="{FF2B5EF4-FFF2-40B4-BE49-F238E27FC236}">
                <a16:creationId xmlns:a16="http://schemas.microsoft.com/office/drawing/2014/main" id="{EDAA7076-B508-40F4-AF25-8442E4127B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3871" y="4170617"/>
            <a:ext cx="4896454" cy="1728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84587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noProof="0" dirty="0"/>
              <a:t>Agenda – Data Modelleren met Power BI Desktop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nl-NL" dirty="0"/>
              <a:t>  Tabel relaties maken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nl-NL" dirty="0"/>
              <a:t>  </a:t>
            </a:r>
            <a:r>
              <a:rPr lang="nl-NL" dirty="0" err="1"/>
              <a:t>Calculated</a:t>
            </a:r>
            <a:r>
              <a:rPr lang="nl-NL" dirty="0"/>
              <a:t> Columns en </a:t>
            </a:r>
            <a:r>
              <a:rPr lang="nl-NL" dirty="0" err="1"/>
              <a:t>Measures</a:t>
            </a:r>
            <a:r>
              <a:rPr lang="nl-NL" dirty="0"/>
              <a:t> maken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nl-NL" dirty="0"/>
              <a:t>  Tabellen maken met behulp van DAX expressies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nl-NL" dirty="0"/>
              <a:t>  Dimensionele Hiërarchieën maken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nl-NL" dirty="0"/>
              <a:t>  Gebruik maken van de DAX functie ‘</a:t>
            </a:r>
            <a:r>
              <a:rPr lang="nl-NL" dirty="0" err="1"/>
              <a:t>Calculate</a:t>
            </a:r>
            <a:r>
              <a:rPr lang="nl-NL" dirty="0"/>
              <a:t>’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nl-NL" dirty="0"/>
              <a:t>  LAB</a:t>
            </a: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57784558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ekst 1"/>
          <p:cNvSpPr>
            <a:spLocks noGrp="1"/>
          </p:cNvSpPr>
          <p:nvPr>
            <p:ph type="body" sz="quarter" idx="10"/>
          </p:nvPr>
        </p:nvSpPr>
        <p:spPr>
          <a:xfrm>
            <a:off x="1326690" y="2101850"/>
            <a:ext cx="4279527" cy="1327150"/>
          </a:xfrm>
        </p:spPr>
        <p:txBody>
          <a:bodyPr/>
          <a:lstStyle/>
          <a:p>
            <a:r>
              <a:rPr lang="nl-NL" dirty="0"/>
              <a:t>LAB</a:t>
            </a:r>
          </a:p>
        </p:txBody>
      </p:sp>
    </p:spTree>
    <p:extLst>
      <p:ext uri="{BB962C8B-B14F-4D97-AF65-F5344CB8AC3E}">
        <p14:creationId xmlns:p14="http://schemas.microsoft.com/office/powerpoint/2010/main" val="83666692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noProof="0" dirty="0"/>
              <a:t>Agenda – Workshop Power BI	</a:t>
            </a:r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nl-NL" dirty="0"/>
              <a:t>  Query’s ontwerpen om Data te ontsluiten en transformeren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nl-NL" dirty="0"/>
              <a:t>  Data Modelleren met Power BI Desktop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nl-NL" dirty="0"/>
              <a:t>  Interactieve rapporten ontwerpen met Power BI Desktop</a:t>
            </a:r>
          </a:p>
        </p:txBody>
      </p:sp>
    </p:spTree>
    <p:extLst>
      <p:ext uri="{BB962C8B-B14F-4D97-AF65-F5344CB8AC3E}">
        <p14:creationId xmlns:p14="http://schemas.microsoft.com/office/powerpoint/2010/main" val="121855624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noProof="0" dirty="0"/>
              <a:t>Agenda – Interactieve rapporten ontwerpen met Power BI Desktop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nl-NL" dirty="0"/>
              <a:t> Interactieve rapporten ontwerpen</a:t>
            </a:r>
          </a:p>
          <a:p>
            <a:r>
              <a:rPr lang="nl-NL" dirty="0"/>
              <a:t>  Werken met Bladwijzers en Downdrillen</a:t>
            </a:r>
          </a:p>
          <a:p>
            <a:r>
              <a:rPr lang="nl-NL" dirty="0"/>
              <a:t>  ‘</a:t>
            </a:r>
            <a:r>
              <a:rPr lang="nl-NL" dirty="0" err="1"/>
              <a:t>Custom</a:t>
            </a:r>
            <a:r>
              <a:rPr lang="nl-NL" dirty="0"/>
              <a:t> Visuals’ implementeren</a:t>
            </a:r>
          </a:p>
          <a:p>
            <a:r>
              <a:rPr lang="nl-NL" dirty="0"/>
              <a:t>  Een Power BI Desktop project Publiceren</a:t>
            </a:r>
          </a:p>
          <a:p>
            <a:r>
              <a:rPr lang="nl-NL" dirty="0"/>
              <a:t>  LAB</a:t>
            </a:r>
          </a:p>
        </p:txBody>
      </p:sp>
    </p:spTree>
    <p:extLst>
      <p:ext uri="{BB962C8B-B14F-4D97-AF65-F5344CB8AC3E}">
        <p14:creationId xmlns:p14="http://schemas.microsoft.com/office/powerpoint/2010/main" val="9153674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29D86718-E8B6-4D04-87EE-5A0DB328B761}"/>
              </a:ext>
            </a:extLst>
          </p:cNvPr>
          <p:cNvSpPr/>
          <p:nvPr/>
        </p:nvSpPr>
        <p:spPr>
          <a:xfrm>
            <a:off x="5064369" y="0"/>
            <a:ext cx="7127631" cy="6172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Rapporten maken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3E5D5320-D9C5-4AF0-8BD3-1ACA7EE2A60A}"/>
              </a:ext>
            </a:extLst>
          </p:cNvPr>
          <p:cNvSpPr txBox="1">
            <a:spLocks/>
          </p:cNvSpPr>
          <p:nvPr/>
        </p:nvSpPr>
        <p:spPr>
          <a:xfrm>
            <a:off x="832940" y="1965325"/>
            <a:ext cx="10516098" cy="33893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1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1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1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1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dirty="0"/>
              <a:t>Power BI Desktop project bevat een rapport</a:t>
            </a:r>
          </a:p>
          <a:p>
            <a:pPr lvl="1"/>
            <a:r>
              <a:rPr lang="nl-NL" dirty="0"/>
              <a:t>Rapport kan meerdere pagina’s bevatten</a:t>
            </a:r>
          </a:p>
          <a:p>
            <a:pPr lvl="1"/>
            <a:r>
              <a:rPr lang="nl-NL" dirty="0"/>
              <a:t>Pagina’s kunnen meerdere </a:t>
            </a:r>
            <a:r>
              <a:rPr lang="nl-NL" dirty="0" err="1"/>
              <a:t>visuals</a:t>
            </a:r>
            <a:r>
              <a:rPr lang="nl-NL" dirty="0"/>
              <a:t> bevatten</a:t>
            </a:r>
          </a:p>
          <a:p>
            <a:pPr marL="457200" lvl="1" indent="0">
              <a:buNone/>
            </a:pPr>
            <a:endParaRPr lang="nl-NL" dirty="0"/>
          </a:p>
          <a:p>
            <a:r>
              <a:rPr lang="nl-NL" dirty="0"/>
              <a:t>Rapporten kunne gemaakt worden met behulp van Visuals</a:t>
            </a:r>
          </a:p>
          <a:p>
            <a:pPr lvl="1"/>
            <a:r>
              <a:rPr lang="nl-NL" dirty="0"/>
              <a:t>Er bestaan verschillende levels waarop de filters actief kunnen zijn</a:t>
            </a:r>
          </a:p>
          <a:p>
            <a:pPr lvl="2"/>
            <a:r>
              <a:rPr lang="nl-NL" dirty="0"/>
              <a:t>Visual level</a:t>
            </a:r>
          </a:p>
          <a:p>
            <a:pPr lvl="2"/>
            <a:r>
              <a:rPr lang="nl-NL" dirty="0"/>
              <a:t>Page level</a:t>
            </a:r>
          </a:p>
          <a:p>
            <a:pPr lvl="2"/>
            <a:r>
              <a:rPr lang="nl-NL" dirty="0" err="1"/>
              <a:t>Drillthrough</a:t>
            </a:r>
            <a:r>
              <a:rPr lang="nl-NL" dirty="0"/>
              <a:t> level</a:t>
            </a:r>
          </a:p>
          <a:p>
            <a:pPr lvl="2"/>
            <a:r>
              <a:rPr lang="nl-NL" dirty="0"/>
              <a:t>Report level</a:t>
            </a:r>
          </a:p>
          <a:p>
            <a:pPr lvl="1"/>
            <a:endParaRPr lang="nl-NL" dirty="0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1C383B46-9E43-4C23-A45B-FA8FBFE627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7663" y="2578460"/>
            <a:ext cx="1841861" cy="342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93266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C66A5C74-F0DB-44E5-9714-B3A35ABBA231}"/>
              </a:ext>
            </a:extLst>
          </p:cNvPr>
          <p:cNvSpPr/>
          <p:nvPr/>
        </p:nvSpPr>
        <p:spPr>
          <a:xfrm>
            <a:off x="5064369" y="0"/>
            <a:ext cx="7127631" cy="6172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Standaard Visualisaties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3E5D5320-D9C5-4AF0-8BD3-1ACA7EE2A60A}"/>
              </a:ext>
            </a:extLst>
          </p:cNvPr>
          <p:cNvSpPr txBox="1">
            <a:spLocks/>
          </p:cNvSpPr>
          <p:nvPr/>
        </p:nvSpPr>
        <p:spPr>
          <a:xfrm>
            <a:off x="837951" y="1734343"/>
            <a:ext cx="10516098" cy="33893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1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1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1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1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nl-NL" sz="2000" dirty="0"/>
              <a:t>Tabel en Matrix</a:t>
            </a:r>
          </a:p>
          <a:p>
            <a:pPr lvl="1"/>
            <a:r>
              <a:rPr lang="nl-NL" sz="2000" dirty="0"/>
              <a:t>Staaf- en Kolomdiagrammen</a:t>
            </a:r>
          </a:p>
          <a:p>
            <a:pPr lvl="1"/>
            <a:r>
              <a:rPr lang="nl-NL" sz="2000" dirty="0"/>
              <a:t>Taart- en Donutdiagrammen</a:t>
            </a:r>
          </a:p>
          <a:p>
            <a:pPr lvl="1"/>
            <a:r>
              <a:rPr lang="nl-NL" sz="2000" dirty="0"/>
              <a:t>Lijn- en Vlakdiagrammen</a:t>
            </a:r>
          </a:p>
          <a:p>
            <a:pPr lvl="1"/>
            <a:r>
              <a:rPr lang="nl-NL" sz="2000" dirty="0"/>
              <a:t>Spreidingsgrafiek en Combinatiegrafiek</a:t>
            </a:r>
          </a:p>
          <a:p>
            <a:pPr lvl="1"/>
            <a:r>
              <a:rPr lang="nl-NL" sz="2000" dirty="0"/>
              <a:t>Kaart (simpele en meerdere rijen)</a:t>
            </a:r>
          </a:p>
          <a:p>
            <a:pPr lvl="1"/>
            <a:r>
              <a:rPr lang="nl-NL" sz="2000" dirty="0" err="1"/>
              <a:t>Treemap</a:t>
            </a:r>
            <a:endParaRPr lang="nl-NL" sz="2000" dirty="0"/>
          </a:p>
          <a:p>
            <a:pPr lvl="1"/>
            <a:r>
              <a:rPr lang="nl-NL" sz="2000" dirty="0"/>
              <a:t>Lintdiagram</a:t>
            </a:r>
          </a:p>
          <a:p>
            <a:pPr lvl="1"/>
            <a:r>
              <a:rPr lang="nl-NL" sz="2000" dirty="0"/>
              <a:t>Watervaldiagram</a:t>
            </a:r>
          </a:p>
          <a:p>
            <a:pPr lvl="1"/>
            <a:r>
              <a:rPr lang="nl-NL" sz="2000" dirty="0"/>
              <a:t>Trechterdiagram</a:t>
            </a:r>
          </a:p>
          <a:p>
            <a:pPr lvl="1"/>
            <a:r>
              <a:rPr lang="nl-NL" sz="2000" dirty="0"/>
              <a:t>Meter</a:t>
            </a:r>
          </a:p>
          <a:p>
            <a:pPr lvl="1"/>
            <a:r>
              <a:rPr lang="nl-NL" sz="2000" dirty="0"/>
              <a:t>Map en Gevulde map</a:t>
            </a:r>
          </a:p>
          <a:p>
            <a:pPr lvl="1"/>
            <a:r>
              <a:rPr lang="nl-NL" sz="2000" dirty="0"/>
              <a:t>‘</a:t>
            </a:r>
            <a:r>
              <a:rPr lang="nl-NL" sz="2000" dirty="0" err="1"/>
              <a:t>Slicers</a:t>
            </a:r>
            <a:r>
              <a:rPr lang="nl-NL" sz="2000" dirty="0"/>
              <a:t>’</a:t>
            </a:r>
          </a:p>
          <a:p>
            <a:pPr lvl="1"/>
            <a:r>
              <a:rPr lang="nl-NL" sz="2000" dirty="0"/>
              <a:t>R script </a:t>
            </a:r>
            <a:r>
              <a:rPr lang="nl-NL" sz="2000" dirty="0" err="1"/>
              <a:t>visual</a:t>
            </a:r>
            <a:endParaRPr lang="nl-NL" sz="2000" dirty="0"/>
          </a:p>
          <a:p>
            <a:pPr lvl="1"/>
            <a:endParaRPr lang="nl-NL" sz="2000" dirty="0"/>
          </a:p>
          <a:p>
            <a:pPr marL="457200" lvl="1" indent="0">
              <a:buNone/>
            </a:pPr>
            <a:endParaRPr lang="nl-NL" sz="2000" dirty="0"/>
          </a:p>
          <a:p>
            <a:pPr lvl="1"/>
            <a:endParaRPr lang="nl-NL" sz="2000" dirty="0"/>
          </a:p>
          <a:p>
            <a:pPr lvl="1"/>
            <a:endParaRPr lang="nl-NL" sz="2000" dirty="0"/>
          </a:p>
        </p:txBody>
      </p:sp>
      <p:pic>
        <p:nvPicPr>
          <p:cNvPr id="2" name="Afbeelding 1">
            <a:extLst>
              <a:ext uri="{FF2B5EF4-FFF2-40B4-BE49-F238E27FC236}">
                <a16:creationId xmlns:a16="http://schemas.microsoft.com/office/drawing/2014/main" id="{CC3D893E-1AC8-4379-A30D-48406820A9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7322" y="1734343"/>
            <a:ext cx="4268818" cy="4146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56362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hoek 4">
            <a:extLst>
              <a:ext uri="{FF2B5EF4-FFF2-40B4-BE49-F238E27FC236}">
                <a16:creationId xmlns:a16="http://schemas.microsoft.com/office/drawing/2014/main" id="{20ABB81F-7336-405F-B4E1-28D69B5CD130}"/>
              </a:ext>
            </a:extLst>
          </p:cNvPr>
          <p:cNvSpPr/>
          <p:nvPr/>
        </p:nvSpPr>
        <p:spPr>
          <a:xfrm>
            <a:off x="5064369" y="0"/>
            <a:ext cx="7127631" cy="6172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Voorbeeld visualisatie: Trechterdiagram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1BBD1815-6EB8-4553-990D-99E2D6B750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2351" y="2496373"/>
            <a:ext cx="6002505" cy="4013528"/>
          </a:xfrm>
          <a:prstGeom prst="rect">
            <a:avLst/>
          </a:prstGeom>
        </p:spPr>
      </p:pic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1E5209E3-C0BC-4590-8E96-A62D8448649F}"/>
              </a:ext>
            </a:extLst>
          </p:cNvPr>
          <p:cNvSpPr txBox="1">
            <a:spLocks/>
          </p:cNvSpPr>
          <p:nvPr/>
        </p:nvSpPr>
        <p:spPr>
          <a:xfrm>
            <a:off x="832940" y="1965325"/>
            <a:ext cx="10516098" cy="33893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1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1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1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1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dirty="0"/>
              <a:t>Visualiseert verdeling over categorieën als percentage van de hoofdwaarde</a:t>
            </a:r>
          </a:p>
          <a:p>
            <a:pPr lvl="1"/>
            <a:endParaRPr lang="nl-NL" dirty="0"/>
          </a:p>
          <a:p>
            <a:pPr lvl="1"/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4959517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hoek 4">
            <a:extLst>
              <a:ext uri="{FF2B5EF4-FFF2-40B4-BE49-F238E27FC236}">
                <a16:creationId xmlns:a16="http://schemas.microsoft.com/office/drawing/2014/main" id="{92984E2F-7B83-40FC-B76C-88A863766299}"/>
              </a:ext>
            </a:extLst>
          </p:cNvPr>
          <p:cNvSpPr/>
          <p:nvPr/>
        </p:nvSpPr>
        <p:spPr>
          <a:xfrm>
            <a:off x="5064369" y="0"/>
            <a:ext cx="7127631" cy="6172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noProof="0" dirty="0"/>
              <a:t>Definiëren van ‘</a:t>
            </a:r>
            <a:r>
              <a:rPr lang="nl-NL" noProof="0" dirty="0" err="1"/>
              <a:t>Grain</a:t>
            </a:r>
            <a:r>
              <a:rPr lang="nl-NL" noProof="0" dirty="0"/>
              <a:t> statements’ 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/>
              <a:t>‘</a:t>
            </a:r>
            <a:r>
              <a:rPr lang="nl-NL" dirty="0" err="1"/>
              <a:t>Grain</a:t>
            </a:r>
            <a:r>
              <a:rPr lang="nl-NL" dirty="0"/>
              <a:t> statements’ worden gedefinieerd in de initiële ontwerp fase</a:t>
            </a:r>
          </a:p>
          <a:p>
            <a:pPr lvl="1"/>
            <a:r>
              <a:rPr lang="nl-NL" dirty="0"/>
              <a:t>Helpen bij het determineren van </a:t>
            </a:r>
            <a:r>
              <a:rPr lang="nl-NL" dirty="0" err="1"/>
              <a:t>requirements</a:t>
            </a:r>
            <a:r>
              <a:rPr lang="nl-NL" dirty="0"/>
              <a:t> voor BI </a:t>
            </a:r>
            <a:r>
              <a:rPr lang="nl-NL" dirty="0" err="1"/>
              <a:t>queries</a:t>
            </a:r>
            <a:endParaRPr lang="nl-NL" dirty="0"/>
          </a:p>
          <a:p>
            <a:pPr lvl="1"/>
            <a:r>
              <a:rPr lang="nl-NL" dirty="0"/>
              <a:t>Kunnen gemaakt en begrepen worden door business users</a:t>
            </a:r>
          </a:p>
          <a:p>
            <a:r>
              <a:rPr lang="nl-NL" dirty="0"/>
              <a:t>Voorbeeld ‘</a:t>
            </a:r>
            <a:r>
              <a:rPr lang="nl-NL" dirty="0" err="1"/>
              <a:t>Grain</a:t>
            </a:r>
            <a:r>
              <a:rPr lang="nl-NL" dirty="0"/>
              <a:t> Statements’</a:t>
            </a:r>
          </a:p>
          <a:p>
            <a:pPr lvl="1"/>
            <a:r>
              <a:rPr lang="nl-NL" dirty="0"/>
              <a:t>Wat was de totale verkoop omzet de afgelopen 4 jaar?</a:t>
            </a:r>
          </a:p>
          <a:p>
            <a:pPr lvl="1"/>
            <a:r>
              <a:rPr lang="nl-NL" dirty="0"/>
              <a:t>Wat was de omzet per jaar, kwartaal en maand?</a:t>
            </a:r>
          </a:p>
          <a:p>
            <a:pPr lvl="1"/>
            <a:r>
              <a:rPr lang="nl-NL" dirty="0"/>
              <a:t>Wat was de omzet per regio, staat, stad en postcode?</a:t>
            </a:r>
          </a:p>
          <a:p>
            <a:pPr lvl="1"/>
            <a:r>
              <a:rPr lang="nl-NL" dirty="0"/>
              <a:t>Wat was de omzet per categorie, subcategorie en product?</a:t>
            </a:r>
          </a:p>
          <a:p>
            <a:pPr lvl="1"/>
            <a:r>
              <a:rPr lang="nl-NL" dirty="0"/>
              <a:t>Wat was de groei in omzet van maand tot maand in 2013</a:t>
            </a:r>
          </a:p>
          <a:p>
            <a:pPr lvl="1"/>
            <a:r>
              <a:rPr lang="nl-NL" dirty="0"/>
              <a:t>Wat was de winstmarge voor ieder product per jaar, kwartaal en maand?</a:t>
            </a:r>
          </a:p>
          <a:p>
            <a:pPr lvl="1"/>
            <a:r>
              <a:rPr lang="nl-NL" dirty="0"/>
              <a:t>Zijn er producten geweest waarbij de winstmarge significant gedaald is?</a:t>
            </a:r>
          </a:p>
          <a:p>
            <a:pPr lvl="1"/>
            <a:endParaRPr lang="nl-NL" dirty="0"/>
          </a:p>
          <a:p>
            <a:pPr marL="457200" lvl="1" indent="0">
              <a:buNone/>
            </a:pPr>
            <a:endParaRPr lang="nl-NL" dirty="0"/>
          </a:p>
          <a:p>
            <a:pPr lvl="1"/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58545805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hoek 4">
            <a:extLst>
              <a:ext uri="{FF2B5EF4-FFF2-40B4-BE49-F238E27FC236}">
                <a16:creationId xmlns:a16="http://schemas.microsoft.com/office/drawing/2014/main" id="{C49B282C-F230-4243-BF1F-7D67DAB9CBB7}"/>
              </a:ext>
            </a:extLst>
          </p:cNvPr>
          <p:cNvSpPr/>
          <p:nvPr/>
        </p:nvSpPr>
        <p:spPr>
          <a:xfrm>
            <a:off x="5064369" y="0"/>
            <a:ext cx="7127631" cy="6172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Voorbeeld visualisatie: Watervaldiagram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1E5209E3-C0BC-4590-8E96-A62D8448649F}"/>
              </a:ext>
            </a:extLst>
          </p:cNvPr>
          <p:cNvSpPr txBox="1">
            <a:spLocks/>
          </p:cNvSpPr>
          <p:nvPr/>
        </p:nvSpPr>
        <p:spPr>
          <a:xfrm>
            <a:off x="832940" y="1965325"/>
            <a:ext cx="10516098" cy="33893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1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1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1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1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dirty="0"/>
              <a:t>Visualiseert series van data met positieve en negatieve waardes</a:t>
            </a:r>
          </a:p>
          <a:p>
            <a:pPr lvl="1"/>
            <a:endParaRPr lang="nl-NL" dirty="0"/>
          </a:p>
          <a:p>
            <a:pPr lvl="1"/>
            <a:endParaRPr lang="nl-NL" dirty="0"/>
          </a:p>
        </p:txBody>
      </p:sp>
      <p:pic>
        <p:nvPicPr>
          <p:cNvPr id="2" name="Afbeelding 1">
            <a:extLst>
              <a:ext uri="{FF2B5EF4-FFF2-40B4-BE49-F238E27FC236}">
                <a16:creationId xmlns:a16="http://schemas.microsoft.com/office/drawing/2014/main" id="{15306187-26FD-44FE-B235-C350DED61C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5068" y="2509724"/>
            <a:ext cx="6521864" cy="4046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00758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hoek 4">
            <a:extLst>
              <a:ext uri="{FF2B5EF4-FFF2-40B4-BE49-F238E27FC236}">
                <a16:creationId xmlns:a16="http://schemas.microsoft.com/office/drawing/2014/main" id="{6BB416B0-D76F-42B5-A64A-F2572CBB5DA7}"/>
              </a:ext>
            </a:extLst>
          </p:cNvPr>
          <p:cNvSpPr/>
          <p:nvPr/>
        </p:nvSpPr>
        <p:spPr>
          <a:xfrm>
            <a:off x="5064369" y="0"/>
            <a:ext cx="7127631" cy="6172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Voorbeeld visualisatie: Meter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1E5209E3-C0BC-4590-8E96-A62D8448649F}"/>
              </a:ext>
            </a:extLst>
          </p:cNvPr>
          <p:cNvSpPr txBox="1">
            <a:spLocks/>
          </p:cNvSpPr>
          <p:nvPr/>
        </p:nvSpPr>
        <p:spPr>
          <a:xfrm>
            <a:off x="832940" y="1965325"/>
            <a:ext cx="10516098" cy="33893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1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1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1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1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dirty="0"/>
              <a:t>Visualiseert een meetwaarde ten opzichte van doel of budget</a:t>
            </a:r>
          </a:p>
          <a:p>
            <a:pPr lvl="1"/>
            <a:endParaRPr lang="nl-NL" dirty="0"/>
          </a:p>
          <a:p>
            <a:pPr lvl="1"/>
            <a:endParaRPr lang="nl-NL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2B4B353C-7FE3-41C6-BB14-4242047005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3782" y="2572716"/>
            <a:ext cx="7703013" cy="3901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19807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hoek 4">
            <a:extLst>
              <a:ext uri="{FF2B5EF4-FFF2-40B4-BE49-F238E27FC236}">
                <a16:creationId xmlns:a16="http://schemas.microsoft.com/office/drawing/2014/main" id="{63376B03-CC96-4879-A8CE-8F9988C641DD}"/>
              </a:ext>
            </a:extLst>
          </p:cNvPr>
          <p:cNvSpPr/>
          <p:nvPr/>
        </p:nvSpPr>
        <p:spPr>
          <a:xfrm>
            <a:off x="5064369" y="0"/>
            <a:ext cx="7127631" cy="6172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Raport</a:t>
            </a:r>
            <a:r>
              <a:rPr lang="nl-NL" dirty="0"/>
              <a:t> Ontwerp modus en schermen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1E5209E3-C0BC-4590-8E96-A62D8448649F}"/>
              </a:ext>
            </a:extLst>
          </p:cNvPr>
          <p:cNvSpPr txBox="1">
            <a:spLocks/>
          </p:cNvSpPr>
          <p:nvPr/>
        </p:nvSpPr>
        <p:spPr>
          <a:xfrm>
            <a:off x="680540" y="1734343"/>
            <a:ext cx="10516098" cy="33893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1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1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1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1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sz="2200" dirty="0"/>
              <a:t>Show </a:t>
            </a:r>
            <a:r>
              <a:rPr lang="nl-NL" sz="2200" dirty="0" err="1"/>
              <a:t>Gridlines</a:t>
            </a:r>
            <a:r>
              <a:rPr lang="nl-NL" sz="2200" dirty="0"/>
              <a:t> voegt hulplijnen toe aan rapport</a:t>
            </a:r>
          </a:p>
          <a:p>
            <a:r>
              <a:rPr lang="nl-NL" sz="2200" dirty="0"/>
              <a:t>Snap </a:t>
            </a:r>
            <a:r>
              <a:rPr lang="nl-NL" sz="2200" dirty="0" err="1"/>
              <a:t>Objects</a:t>
            </a:r>
            <a:r>
              <a:rPr lang="nl-NL" sz="2200" dirty="0"/>
              <a:t> </a:t>
            </a:r>
            <a:r>
              <a:rPr lang="nl-NL" sz="2200" dirty="0" err="1"/>
              <a:t>to</a:t>
            </a:r>
            <a:r>
              <a:rPr lang="nl-NL" sz="2200" dirty="0"/>
              <a:t> </a:t>
            </a:r>
            <a:r>
              <a:rPr lang="nl-NL" sz="2200" dirty="0" err="1"/>
              <a:t>Grid</a:t>
            </a:r>
            <a:r>
              <a:rPr lang="nl-NL" sz="2200" dirty="0"/>
              <a:t> helpt met plaatsen van objecten</a:t>
            </a:r>
          </a:p>
          <a:p>
            <a:r>
              <a:rPr lang="nl-NL" sz="2200" dirty="0"/>
              <a:t>Lock </a:t>
            </a:r>
            <a:r>
              <a:rPr lang="nl-NL" sz="2200" dirty="0" err="1"/>
              <a:t>Objects</a:t>
            </a:r>
            <a:r>
              <a:rPr lang="nl-NL" sz="2200" dirty="0"/>
              <a:t> voorkomt dat zaken per ongeluk verschuiven</a:t>
            </a:r>
          </a:p>
          <a:p>
            <a:r>
              <a:rPr lang="nl-NL" sz="2200" dirty="0"/>
              <a:t>Bookmarks Pane wordt gebruikt voor het maken van Bladwijzers</a:t>
            </a:r>
          </a:p>
          <a:p>
            <a:r>
              <a:rPr lang="nl-NL" sz="2200" dirty="0" err="1"/>
              <a:t>Selection</a:t>
            </a:r>
            <a:r>
              <a:rPr lang="nl-NL" sz="2200" dirty="0"/>
              <a:t> Pane gebruikt voor selecteren, sorteren en verbergen van Visuals</a:t>
            </a:r>
          </a:p>
          <a:p>
            <a:r>
              <a:rPr lang="nl-NL" sz="2200" dirty="0"/>
              <a:t>Sync </a:t>
            </a:r>
            <a:r>
              <a:rPr lang="nl-NL" sz="2200" dirty="0" err="1"/>
              <a:t>Slicers</a:t>
            </a:r>
            <a:r>
              <a:rPr lang="nl-NL" sz="2200" dirty="0"/>
              <a:t> </a:t>
            </a:r>
            <a:r>
              <a:rPr lang="nl-NL" sz="2200" dirty="0" err="1"/>
              <a:t>pane</a:t>
            </a:r>
            <a:r>
              <a:rPr lang="nl-NL" sz="2200" dirty="0"/>
              <a:t> wordt gebruikt voor geavanceerde filter controle</a:t>
            </a:r>
          </a:p>
          <a:p>
            <a:r>
              <a:rPr lang="nl-NL" sz="2200" dirty="0"/>
              <a:t>Field </a:t>
            </a:r>
            <a:r>
              <a:rPr lang="nl-NL" sz="2200" dirty="0" err="1"/>
              <a:t>properties</a:t>
            </a:r>
            <a:r>
              <a:rPr lang="nl-NL" sz="2200" dirty="0"/>
              <a:t> wordt gebruikt om omschrijvingen toe te voegen aan velden</a:t>
            </a:r>
          </a:p>
          <a:p>
            <a:endParaRPr lang="nl-NL" sz="2200" dirty="0"/>
          </a:p>
          <a:p>
            <a:pPr lvl="1"/>
            <a:endParaRPr lang="nl-NL" sz="2200" dirty="0"/>
          </a:p>
          <a:p>
            <a:pPr lvl="1"/>
            <a:endParaRPr lang="nl-NL" sz="2200" dirty="0"/>
          </a:p>
        </p:txBody>
      </p:sp>
      <p:pic>
        <p:nvPicPr>
          <p:cNvPr id="2" name="Afbeelding 1">
            <a:extLst>
              <a:ext uri="{FF2B5EF4-FFF2-40B4-BE49-F238E27FC236}">
                <a16:creationId xmlns:a16="http://schemas.microsoft.com/office/drawing/2014/main" id="{1331CFD1-266B-47A4-AC4A-6DBD353F34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1638" y="4801806"/>
            <a:ext cx="6548723" cy="2038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46533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hoek 4">
            <a:extLst>
              <a:ext uri="{FF2B5EF4-FFF2-40B4-BE49-F238E27FC236}">
                <a16:creationId xmlns:a16="http://schemas.microsoft.com/office/drawing/2014/main" id="{71836AF7-3EC5-4BC1-A33F-6C61AFD6C251}"/>
              </a:ext>
            </a:extLst>
          </p:cNvPr>
          <p:cNvSpPr/>
          <p:nvPr/>
        </p:nvSpPr>
        <p:spPr>
          <a:xfrm>
            <a:off x="5064369" y="0"/>
            <a:ext cx="7127631" cy="6172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Lock </a:t>
            </a:r>
            <a:r>
              <a:rPr lang="nl-NL" dirty="0" err="1"/>
              <a:t>Objects</a:t>
            </a:r>
            <a:r>
              <a:rPr lang="nl-NL" dirty="0"/>
              <a:t> Modus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1E5209E3-C0BC-4590-8E96-A62D8448649F}"/>
              </a:ext>
            </a:extLst>
          </p:cNvPr>
          <p:cNvSpPr txBox="1">
            <a:spLocks/>
          </p:cNvSpPr>
          <p:nvPr/>
        </p:nvSpPr>
        <p:spPr>
          <a:xfrm>
            <a:off x="832940" y="1965325"/>
            <a:ext cx="10516098" cy="33893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1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1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1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1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dirty="0"/>
              <a:t>Voorkomt dat zaken per ongeluk verschuiven</a:t>
            </a:r>
          </a:p>
          <a:p>
            <a:pPr lvl="1"/>
            <a:r>
              <a:rPr lang="nl-NL" dirty="0"/>
              <a:t>Instelling wordt niet opgeslagen op projectniveau</a:t>
            </a:r>
          </a:p>
          <a:p>
            <a:pPr lvl="1"/>
            <a:endParaRPr lang="nl-NL" dirty="0"/>
          </a:p>
          <a:p>
            <a:pPr lvl="1"/>
            <a:endParaRPr lang="nl-NL" dirty="0"/>
          </a:p>
        </p:txBody>
      </p:sp>
      <p:pic>
        <p:nvPicPr>
          <p:cNvPr id="2" name="Afbeelding 1">
            <a:extLst>
              <a:ext uri="{FF2B5EF4-FFF2-40B4-BE49-F238E27FC236}">
                <a16:creationId xmlns:a16="http://schemas.microsoft.com/office/drawing/2014/main" id="{80A4785D-0312-40E4-AD15-E0E09D487F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0071" y="2913293"/>
            <a:ext cx="5760567" cy="3721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87922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hoek 7">
            <a:extLst>
              <a:ext uri="{FF2B5EF4-FFF2-40B4-BE49-F238E27FC236}">
                <a16:creationId xmlns:a16="http://schemas.microsoft.com/office/drawing/2014/main" id="{F07CC518-5E90-4B0B-8960-E8125C72FFBA}"/>
              </a:ext>
            </a:extLst>
          </p:cNvPr>
          <p:cNvSpPr/>
          <p:nvPr/>
        </p:nvSpPr>
        <p:spPr>
          <a:xfrm>
            <a:off x="5064369" y="0"/>
            <a:ext cx="7127631" cy="6172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Field </a:t>
            </a:r>
            <a:r>
              <a:rPr lang="nl-NL" dirty="0" err="1"/>
              <a:t>Properties</a:t>
            </a:r>
            <a:r>
              <a:rPr lang="nl-NL" dirty="0"/>
              <a:t> Modus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1E5209E3-C0BC-4590-8E96-A62D8448649F}"/>
              </a:ext>
            </a:extLst>
          </p:cNvPr>
          <p:cNvSpPr txBox="1">
            <a:spLocks/>
          </p:cNvSpPr>
          <p:nvPr/>
        </p:nvSpPr>
        <p:spPr>
          <a:xfrm>
            <a:off x="837951" y="1904365"/>
            <a:ext cx="10516098" cy="33893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1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1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1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1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dirty="0"/>
              <a:t>Biedt ontwerper de mogelijkheid om omschrijvingen toe te voegen aan velden</a:t>
            </a:r>
          </a:p>
          <a:p>
            <a:endParaRPr lang="nl-NL" dirty="0"/>
          </a:p>
          <a:p>
            <a:endParaRPr lang="nl-NL" dirty="0"/>
          </a:p>
          <a:p>
            <a:r>
              <a:rPr lang="nl-NL" dirty="0"/>
              <a:t>Gebruiker kan deze omschrijving zien via de </a:t>
            </a:r>
            <a:r>
              <a:rPr lang="nl-NL" dirty="0" err="1"/>
              <a:t>tooltip</a:t>
            </a:r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pPr lvl="1"/>
            <a:endParaRPr lang="nl-NL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EEDD7D92-5DA2-4C9D-AE25-550ED671B8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951" y="4286358"/>
            <a:ext cx="3516280" cy="2144000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A91CBC2A-A0FB-406D-BDEC-9907BB3E25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0746" y="2425717"/>
            <a:ext cx="3415814" cy="1415375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0F28921B-ECE0-4C52-B603-7983C2814D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02141" y="2387674"/>
            <a:ext cx="2426327" cy="1491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826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83419319-3B20-4770-A7E3-09CF20B31503}"/>
              </a:ext>
            </a:extLst>
          </p:cNvPr>
          <p:cNvSpPr/>
          <p:nvPr/>
        </p:nvSpPr>
        <p:spPr>
          <a:xfrm>
            <a:off x="5064369" y="0"/>
            <a:ext cx="7127631" cy="6172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Selectie scherm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1E5209E3-C0BC-4590-8E96-A62D8448649F}"/>
              </a:ext>
            </a:extLst>
          </p:cNvPr>
          <p:cNvSpPr txBox="1">
            <a:spLocks/>
          </p:cNvSpPr>
          <p:nvPr/>
        </p:nvSpPr>
        <p:spPr>
          <a:xfrm>
            <a:off x="837951" y="1904365"/>
            <a:ext cx="10516098" cy="33893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1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1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1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1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dirty="0"/>
              <a:t>Biedt controle over objecten op een pagina</a:t>
            </a:r>
          </a:p>
          <a:p>
            <a:pPr lvl="1"/>
            <a:r>
              <a:rPr lang="nl-NL" dirty="0"/>
              <a:t>Controle over zichtbaarheid van Visualisaties</a:t>
            </a:r>
          </a:p>
          <a:p>
            <a:pPr lvl="1"/>
            <a:r>
              <a:rPr lang="nl-NL" dirty="0"/>
              <a:t>Controle over wat bovenop ligt</a:t>
            </a:r>
          </a:p>
          <a:p>
            <a:endParaRPr lang="nl-NL" dirty="0"/>
          </a:p>
          <a:p>
            <a:endParaRPr lang="nl-NL" dirty="0"/>
          </a:p>
          <a:p>
            <a:pPr marL="0" indent="0">
              <a:buNone/>
            </a:pPr>
            <a:endParaRPr lang="nl-NL" dirty="0"/>
          </a:p>
          <a:p>
            <a:endParaRPr lang="nl-NL" dirty="0"/>
          </a:p>
          <a:p>
            <a:endParaRPr lang="nl-NL" dirty="0"/>
          </a:p>
          <a:p>
            <a:pPr lvl="1"/>
            <a:endParaRPr lang="nl-NL" dirty="0"/>
          </a:p>
        </p:txBody>
      </p:sp>
      <p:pic>
        <p:nvPicPr>
          <p:cNvPr id="2" name="Afbeelding 1">
            <a:extLst>
              <a:ext uri="{FF2B5EF4-FFF2-40B4-BE49-F238E27FC236}">
                <a16:creationId xmlns:a16="http://schemas.microsoft.com/office/drawing/2014/main" id="{41AC05FC-A5E7-445C-8C5E-FCDD77BA4E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1361" y="565459"/>
            <a:ext cx="2218775" cy="4839844"/>
          </a:xfrm>
          <a:prstGeom prst="rect">
            <a:avLst/>
          </a:prstGeom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D17A4908-57E3-463A-8678-6DC0B542F8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4891" y="3329224"/>
            <a:ext cx="5387974" cy="3422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57473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hoek 3">
            <a:extLst>
              <a:ext uri="{FF2B5EF4-FFF2-40B4-BE49-F238E27FC236}">
                <a16:creationId xmlns:a16="http://schemas.microsoft.com/office/drawing/2014/main" id="{6137D2AA-D56F-4B25-A650-7B4B8FF49E02}"/>
              </a:ext>
            </a:extLst>
          </p:cNvPr>
          <p:cNvSpPr/>
          <p:nvPr/>
        </p:nvSpPr>
        <p:spPr>
          <a:xfrm>
            <a:off x="5064369" y="0"/>
            <a:ext cx="7127631" cy="6172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Rapporten ontwerpen met interactieve filtering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1E5209E3-C0BC-4590-8E96-A62D8448649F}"/>
              </a:ext>
            </a:extLst>
          </p:cNvPr>
          <p:cNvSpPr txBox="1">
            <a:spLocks/>
          </p:cNvSpPr>
          <p:nvPr/>
        </p:nvSpPr>
        <p:spPr>
          <a:xfrm>
            <a:off x="837951" y="1904365"/>
            <a:ext cx="10516098" cy="33893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1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1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1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1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dirty="0"/>
              <a:t>‘</a:t>
            </a:r>
            <a:r>
              <a:rPr lang="nl-NL" dirty="0" err="1"/>
              <a:t>Slicers</a:t>
            </a:r>
            <a:r>
              <a:rPr lang="nl-NL" dirty="0"/>
              <a:t>’/ Filters</a:t>
            </a:r>
          </a:p>
          <a:p>
            <a:pPr lvl="1"/>
            <a:r>
              <a:rPr lang="nl-NL" dirty="0"/>
              <a:t>Bieden gebruikers intuïtieve filtering</a:t>
            </a:r>
          </a:p>
          <a:p>
            <a:r>
              <a:rPr lang="nl-NL" dirty="0"/>
              <a:t>Visualisatie </a:t>
            </a:r>
            <a:r>
              <a:rPr lang="nl-NL" dirty="0" err="1"/>
              <a:t>Highlighting</a:t>
            </a:r>
            <a:endParaRPr lang="nl-NL" dirty="0"/>
          </a:p>
          <a:p>
            <a:pPr lvl="1"/>
            <a:r>
              <a:rPr lang="nl-NL" dirty="0"/>
              <a:t>Filters worden toegepast op basis van een klik op een visualisatie</a:t>
            </a:r>
          </a:p>
          <a:p>
            <a:r>
              <a:rPr lang="nl-NL" dirty="0" err="1"/>
              <a:t>Drilldown</a:t>
            </a:r>
            <a:r>
              <a:rPr lang="nl-NL" dirty="0"/>
              <a:t> modus</a:t>
            </a:r>
          </a:p>
          <a:p>
            <a:pPr lvl="1"/>
            <a:r>
              <a:rPr lang="nl-NL" dirty="0"/>
              <a:t>Geeft gebruiker mogelijkheid om door een hiërarchie te bewegen</a:t>
            </a:r>
          </a:p>
          <a:p>
            <a:pPr lvl="2"/>
            <a:r>
              <a:rPr lang="nl-NL" dirty="0"/>
              <a:t>Bijv. Regio &gt; Staat &gt; Stad &gt; Postcode enz.</a:t>
            </a:r>
          </a:p>
          <a:p>
            <a:r>
              <a:rPr lang="nl-NL" dirty="0" err="1"/>
              <a:t>Drillthrough</a:t>
            </a:r>
            <a:r>
              <a:rPr lang="nl-NL" dirty="0"/>
              <a:t> Pagina’s</a:t>
            </a:r>
          </a:p>
          <a:p>
            <a:pPr lvl="1"/>
            <a:r>
              <a:rPr lang="nl-NL" dirty="0"/>
              <a:t>Biedt de gebruiker de mogelijkheid om te navigeren tot onderliggende pagina’s</a:t>
            </a:r>
          </a:p>
          <a:p>
            <a:endParaRPr lang="nl-NL" dirty="0"/>
          </a:p>
          <a:p>
            <a:pPr marL="0" indent="0">
              <a:buNone/>
            </a:pPr>
            <a:endParaRPr lang="nl-NL" dirty="0"/>
          </a:p>
          <a:p>
            <a:endParaRPr lang="nl-NL" dirty="0"/>
          </a:p>
          <a:p>
            <a:endParaRPr lang="nl-NL" dirty="0"/>
          </a:p>
          <a:p>
            <a:pPr lvl="1"/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46819168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hoek 7">
            <a:extLst>
              <a:ext uri="{FF2B5EF4-FFF2-40B4-BE49-F238E27FC236}">
                <a16:creationId xmlns:a16="http://schemas.microsoft.com/office/drawing/2014/main" id="{D8D5495E-8378-4031-9D84-405A1FDFF7DC}"/>
              </a:ext>
            </a:extLst>
          </p:cNvPr>
          <p:cNvSpPr/>
          <p:nvPr/>
        </p:nvSpPr>
        <p:spPr>
          <a:xfrm>
            <a:off x="5064369" y="-9787"/>
            <a:ext cx="7127631" cy="6172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‘</a:t>
            </a:r>
            <a:r>
              <a:rPr lang="nl-NL" dirty="0" err="1"/>
              <a:t>Slicers</a:t>
            </a:r>
            <a:r>
              <a:rPr lang="nl-NL" dirty="0"/>
              <a:t>’ met tekstvelden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1E5209E3-C0BC-4590-8E96-A62D8448649F}"/>
              </a:ext>
            </a:extLst>
          </p:cNvPr>
          <p:cNvSpPr txBox="1">
            <a:spLocks/>
          </p:cNvSpPr>
          <p:nvPr/>
        </p:nvSpPr>
        <p:spPr>
          <a:xfrm>
            <a:off x="837951" y="1931525"/>
            <a:ext cx="10516098" cy="33893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1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1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1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1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dirty="0"/>
              <a:t>‘</a:t>
            </a:r>
            <a:r>
              <a:rPr lang="nl-NL" dirty="0" err="1"/>
              <a:t>Slicers</a:t>
            </a:r>
            <a:r>
              <a:rPr lang="nl-NL" dirty="0"/>
              <a:t>’ ondersteunt lijst en </a:t>
            </a:r>
            <a:r>
              <a:rPr lang="nl-NL" dirty="0" err="1"/>
              <a:t>dropdown</a:t>
            </a:r>
            <a:r>
              <a:rPr lang="nl-NL" dirty="0"/>
              <a:t> modus</a:t>
            </a:r>
          </a:p>
          <a:p>
            <a:pPr lvl="1"/>
            <a:r>
              <a:rPr lang="nl-NL" dirty="0"/>
              <a:t>Standaard in lijst modus</a:t>
            </a:r>
          </a:p>
          <a:p>
            <a:pPr lvl="1"/>
            <a:r>
              <a:rPr lang="nl-NL" dirty="0" err="1"/>
              <a:t>Dropdown</a:t>
            </a:r>
            <a:r>
              <a:rPr lang="nl-NL" dirty="0"/>
              <a:t> modus mogelijk om ruimte te besparen</a:t>
            </a:r>
          </a:p>
          <a:p>
            <a:endParaRPr lang="nl-NL" dirty="0"/>
          </a:p>
          <a:p>
            <a:endParaRPr lang="nl-NL" dirty="0"/>
          </a:p>
          <a:p>
            <a:pPr marL="0" indent="0">
              <a:buNone/>
            </a:pPr>
            <a:endParaRPr lang="nl-NL" dirty="0"/>
          </a:p>
          <a:p>
            <a:endParaRPr lang="nl-NL" dirty="0"/>
          </a:p>
          <a:p>
            <a:endParaRPr lang="nl-NL" dirty="0"/>
          </a:p>
          <a:p>
            <a:pPr lvl="1"/>
            <a:endParaRPr lang="nl-NL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86AF3109-E9D2-49D7-B2E2-370704996D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0613" y="3245255"/>
            <a:ext cx="2347875" cy="3472417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BB0D2141-D976-4BDA-BD95-6EB89B0DD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1150" y="3781687"/>
            <a:ext cx="3813665" cy="1843052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5941BFEF-D81E-4C64-998C-36DC1351D16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76" t="7581" r="4806" b="13345"/>
          <a:stretch/>
        </p:blipFill>
        <p:spPr>
          <a:xfrm>
            <a:off x="8310316" y="4159396"/>
            <a:ext cx="2498232" cy="1055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50139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D3F18BB6-1C4F-4A4B-AE89-E13D58CD1DB1}"/>
              </a:ext>
            </a:extLst>
          </p:cNvPr>
          <p:cNvSpPr/>
          <p:nvPr/>
        </p:nvSpPr>
        <p:spPr>
          <a:xfrm>
            <a:off x="5064369" y="0"/>
            <a:ext cx="7127631" cy="6172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Horizontale ‘</a:t>
            </a:r>
            <a:r>
              <a:rPr lang="nl-NL" dirty="0" err="1"/>
              <a:t>Responsive</a:t>
            </a:r>
            <a:r>
              <a:rPr lang="nl-NL" dirty="0"/>
              <a:t>’ ‘</a:t>
            </a:r>
            <a:r>
              <a:rPr lang="nl-NL" dirty="0" err="1"/>
              <a:t>Slicers</a:t>
            </a:r>
            <a:r>
              <a:rPr lang="nl-NL" dirty="0"/>
              <a:t>’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1E5209E3-C0BC-4590-8E96-A62D8448649F}"/>
              </a:ext>
            </a:extLst>
          </p:cNvPr>
          <p:cNvSpPr txBox="1">
            <a:spLocks/>
          </p:cNvSpPr>
          <p:nvPr/>
        </p:nvSpPr>
        <p:spPr>
          <a:xfrm>
            <a:off x="837951" y="1904365"/>
            <a:ext cx="10516098" cy="33893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1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1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1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1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dirty="0"/>
              <a:t>‘</a:t>
            </a:r>
            <a:r>
              <a:rPr lang="nl-NL" dirty="0" err="1"/>
              <a:t>Slicers</a:t>
            </a:r>
            <a:r>
              <a:rPr lang="nl-NL" dirty="0"/>
              <a:t>’ kan ook Horizontaal gemaakt worden</a:t>
            </a:r>
          </a:p>
          <a:p>
            <a:pPr lvl="1"/>
            <a:r>
              <a:rPr lang="nl-NL" dirty="0"/>
              <a:t>Ondersteunt ‘</a:t>
            </a:r>
            <a:r>
              <a:rPr lang="nl-NL" dirty="0" err="1"/>
              <a:t>Responsive</a:t>
            </a:r>
            <a:r>
              <a:rPr lang="nl-NL" dirty="0"/>
              <a:t>’ modus</a:t>
            </a:r>
          </a:p>
          <a:p>
            <a:pPr lvl="1"/>
            <a:r>
              <a:rPr lang="nl-NL" dirty="0"/>
              <a:t>Maakt het mogelijk veel keuzes tegelijk te tonen</a:t>
            </a:r>
          </a:p>
          <a:p>
            <a:pPr lvl="1"/>
            <a:r>
              <a:rPr lang="nl-NL" dirty="0"/>
              <a:t>Beste filterervaring voor mobiele apparaten</a:t>
            </a:r>
          </a:p>
          <a:p>
            <a:endParaRPr lang="nl-NL" dirty="0"/>
          </a:p>
          <a:p>
            <a:endParaRPr lang="nl-NL" dirty="0"/>
          </a:p>
          <a:p>
            <a:pPr marL="0" indent="0">
              <a:buNone/>
            </a:pPr>
            <a:endParaRPr lang="nl-NL" dirty="0"/>
          </a:p>
          <a:p>
            <a:endParaRPr lang="nl-NL" dirty="0"/>
          </a:p>
          <a:p>
            <a:endParaRPr lang="nl-NL" dirty="0"/>
          </a:p>
          <a:p>
            <a:pPr lvl="1"/>
            <a:endParaRPr lang="nl-NL" dirty="0"/>
          </a:p>
        </p:txBody>
      </p:sp>
      <p:pic>
        <p:nvPicPr>
          <p:cNvPr id="2" name="Afbeelding 1">
            <a:extLst>
              <a:ext uri="{FF2B5EF4-FFF2-40B4-BE49-F238E27FC236}">
                <a16:creationId xmlns:a16="http://schemas.microsoft.com/office/drawing/2014/main" id="{62837DA9-559A-4E67-9D07-336B3623E8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4097" y="3787656"/>
            <a:ext cx="4012115" cy="2768283"/>
          </a:xfrm>
          <a:prstGeom prst="rect">
            <a:avLst/>
          </a:prstGeom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746EBA9B-AD6C-48D9-AB10-46CD455460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7382" y="3912618"/>
            <a:ext cx="2139806" cy="2762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73552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hoek 7">
            <a:extLst>
              <a:ext uri="{FF2B5EF4-FFF2-40B4-BE49-F238E27FC236}">
                <a16:creationId xmlns:a16="http://schemas.microsoft.com/office/drawing/2014/main" id="{49244C4D-5780-46B5-AA6D-E9E8AB280278}"/>
              </a:ext>
            </a:extLst>
          </p:cNvPr>
          <p:cNvSpPr/>
          <p:nvPr/>
        </p:nvSpPr>
        <p:spPr>
          <a:xfrm>
            <a:off x="5064369" y="0"/>
            <a:ext cx="7127631" cy="6172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‘</a:t>
            </a:r>
            <a:r>
              <a:rPr lang="nl-NL" dirty="0" err="1"/>
              <a:t>Slicers</a:t>
            </a:r>
            <a:r>
              <a:rPr lang="nl-NL" dirty="0"/>
              <a:t>’ met datumvelden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1E5209E3-C0BC-4590-8E96-A62D8448649F}"/>
              </a:ext>
            </a:extLst>
          </p:cNvPr>
          <p:cNvSpPr txBox="1">
            <a:spLocks/>
          </p:cNvSpPr>
          <p:nvPr/>
        </p:nvSpPr>
        <p:spPr>
          <a:xfrm>
            <a:off x="837951" y="1904365"/>
            <a:ext cx="10516098" cy="33893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1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1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1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1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dirty="0"/>
              <a:t>‘</a:t>
            </a:r>
            <a:r>
              <a:rPr lang="nl-NL" dirty="0" err="1"/>
              <a:t>Slicers</a:t>
            </a:r>
            <a:r>
              <a:rPr lang="nl-NL" dirty="0"/>
              <a:t>’ met datumvelden bieden veel verschillende </a:t>
            </a:r>
            <a:r>
              <a:rPr lang="nl-NL" dirty="0" err="1"/>
              <a:t>modussen</a:t>
            </a:r>
            <a:endParaRPr lang="nl-NL" dirty="0"/>
          </a:p>
          <a:p>
            <a:pPr lvl="1"/>
            <a:r>
              <a:rPr lang="nl-NL" dirty="0"/>
              <a:t>Tussen, Voor en Na schuiven</a:t>
            </a:r>
          </a:p>
          <a:p>
            <a:pPr lvl="1"/>
            <a:r>
              <a:rPr lang="nl-NL" dirty="0"/>
              <a:t>Datumkiezers</a:t>
            </a:r>
          </a:p>
          <a:p>
            <a:pPr lvl="1"/>
            <a:endParaRPr lang="nl-NL" dirty="0"/>
          </a:p>
          <a:p>
            <a:pPr lvl="1"/>
            <a:endParaRPr lang="nl-NL" dirty="0"/>
          </a:p>
          <a:p>
            <a:pPr lvl="1"/>
            <a:endParaRPr lang="nl-NL" dirty="0"/>
          </a:p>
          <a:p>
            <a:pPr lvl="1"/>
            <a:r>
              <a:rPr lang="nl-NL" dirty="0"/>
              <a:t>Relatieve modus gebaseerd op huidige datum</a:t>
            </a:r>
          </a:p>
          <a:p>
            <a:endParaRPr lang="nl-NL" dirty="0"/>
          </a:p>
          <a:p>
            <a:pPr lvl="1"/>
            <a:endParaRPr lang="nl-NL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216B9B4F-F4E2-4553-A2A5-999CF1D1C8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5808" y="2453687"/>
            <a:ext cx="1135116" cy="1911922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05C1B5F8-6789-4B42-8ACD-9EFF0F8EFE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2363" y="2567054"/>
            <a:ext cx="4435561" cy="1685188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1E21905C-4790-4A32-994B-9CA2D98E090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378"/>
          <a:stretch/>
        </p:blipFill>
        <p:spPr>
          <a:xfrm>
            <a:off x="2936373" y="4953561"/>
            <a:ext cx="5038869" cy="1778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790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Agenda – Query’s ontwerpen om Data te ontsluiten en transformeren</a:t>
            </a:r>
            <a:endParaRPr lang="nl-NL" noProof="0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nl-NL" dirty="0"/>
              <a:t>  Beslissen ‘Wat te meten’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nl-NL" dirty="0"/>
              <a:t>  Beginselen Query ontwerp</a:t>
            </a:r>
          </a:p>
          <a:p>
            <a:r>
              <a:rPr lang="nl-NL" dirty="0"/>
              <a:t>  Data modelleren op basis van het Ster schema</a:t>
            </a:r>
          </a:p>
          <a:p>
            <a:r>
              <a:rPr lang="nl-NL" dirty="0"/>
              <a:t>  Werken met het ‘Query Editor’ scherm</a:t>
            </a:r>
          </a:p>
          <a:p>
            <a:r>
              <a:rPr lang="nl-NL" dirty="0"/>
              <a:t>  LAB</a:t>
            </a:r>
          </a:p>
        </p:txBody>
      </p:sp>
    </p:spTree>
    <p:extLst>
      <p:ext uri="{BB962C8B-B14F-4D97-AF65-F5344CB8AC3E}">
        <p14:creationId xmlns:p14="http://schemas.microsoft.com/office/powerpoint/2010/main" val="250793485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hoek 4">
            <a:extLst>
              <a:ext uri="{FF2B5EF4-FFF2-40B4-BE49-F238E27FC236}">
                <a16:creationId xmlns:a16="http://schemas.microsoft.com/office/drawing/2014/main" id="{5EAE6A2D-21CF-49C5-941E-963468478215}"/>
              </a:ext>
            </a:extLst>
          </p:cNvPr>
          <p:cNvSpPr/>
          <p:nvPr/>
        </p:nvSpPr>
        <p:spPr>
          <a:xfrm>
            <a:off x="5064369" y="0"/>
            <a:ext cx="7127631" cy="6172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Filters synchroniseren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1E5209E3-C0BC-4590-8E96-A62D8448649F}"/>
              </a:ext>
            </a:extLst>
          </p:cNvPr>
          <p:cNvSpPr txBox="1">
            <a:spLocks/>
          </p:cNvSpPr>
          <p:nvPr/>
        </p:nvSpPr>
        <p:spPr>
          <a:xfrm>
            <a:off x="837951" y="1904365"/>
            <a:ext cx="10516098" cy="33893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1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1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1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1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dirty="0"/>
              <a:t>Filters en ‘</a:t>
            </a:r>
            <a:r>
              <a:rPr lang="nl-NL" dirty="0" err="1"/>
              <a:t>Slicers</a:t>
            </a:r>
            <a:r>
              <a:rPr lang="nl-NL" dirty="0"/>
              <a:t>’ kunnen gesynchroniseerd worden over verschillende pagina’s</a:t>
            </a:r>
          </a:p>
          <a:p>
            <a:endParaRPr lang="nl-NL" dirty="0"/>
          </a:p>
          <a:p>
            <a:endParaRPr lang="nl-NL" dirty="0"/>
          </a:p>
          <a:p>
            <a:pPr lvl="1"/>
            <a:endParaRPr lang="nl-NL" dirty="0"/>
          </a:p>
        </p:txBody>
      </p:sp>
      <p:pic>
        <p:nvPicPr>
          <p:cNvPr id="2" name="Afbeelding 1">
            <a:extLst>
              <a:ext uri="{FF2B5EF4-FFF2-40B4-BE49-F238E27FC236}">
                <a16:creationId xmlns:a16="http://schemas.microsoft.com/office/drawing/2014/main" id="{8DFACEB2-DECC-483B-802B-1E8CBE5922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8830" y="2868327"/>
            <a:ext cx="6234339" cy="3580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55903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hoek 4">
            <a:extLst>
              <a:ext uri="{FF2B5EF4-FFF2-40B4-BE49-F238E27FC236}">
                <a16:creationId xmlns:a16="http://schemas.microsoft.com/office/drawing/2014/main" id="{9C0C6FAA-1E1B-449D-BA35-8B9D3AF36CDC}"/>
              </a:ext>
            </a:extLst>
          </p:cNvPr>
          <p:cNvSpPr/>
          <p:nvPr/>
        </p:nvSpPr>
        <p:spPr>
          <a:xfrm>
            <a:off x="5064369" y="0"/>
            <a:ext cx="7127631" cy="6172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Gebruikersinteractie met ‘</a:t>
            </a:r>
            <a:r>
              <a:rPr lang="nl-NL" dirty="0" err="1"/>
              <a:t>Slicers</a:t>
            </a:r>
            <a:r>
              <a:rPr lang="nl-NL" dirty="0"/>
              <a:t>’ en ‘</a:t>
            </a:r>
            <a:r>
              <a:rPr lang="nl-NL" dirty="0" err="1"/>
              <a:t>Highlighting</a:t>
            </a:r>
            <a:r>
              <a:rPr lang="nl-NL" dirty="0"/>
              <a:t>’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1E5209E3-C0BC-4590-8E96-A62D8448649F}"/>
              </a:ext>
            </a:extLst>
          </p:cNvPr>
          <p:cNvSpPr txBox="1">
            <a:spLocks/>
          </p:cNvSpPr>
          <p:nvPr/>
        </p:nvSpPr>
        <p:spPr>
          <a:xfrm>
            <a:off x="837951" y="1904365"/>
            <a:ext cx="10516098" cy="33893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1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1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1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1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dirty="0"/>
              <a:t>Biedt de gebruiker controle met interactieve filtering </a:t>
            </a:r>
          </a:p>
          <a:p>
            <a:endParaRPr lang="nl-NL" dirty="0"/>
          </a:p>
          <a:p>
            <a:endParaRPr lang="nl-NL" dirty="0"/>
          </a:p>
          <a:p>
            <a:pPr lvl="1"/>
            <a:endParaRPr lang="nl-NL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D6124077-A332-4B0F-B513-9B72C5C1C8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5468" y="2606015"/>
            <a:ext cx="7501064" cy="3842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37207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hoek 7">
            <a:extLst>
              <a:ext uri="{FF2B5EF4-FFF2-40B4-BE49-F238E27FC236}">
                <a16:creationId xmlns:a16="http://schemas.microsoft.com/office/drawing/2014/main" id="{4858220E-69A1-4AD8-9A1A-A83924CB0D5A}"/>
              </a:ext>
            </a:extLst>
          </p:cNvPr>
          <p:cNvSpPr/>
          <p:nvPr/>
        </p:nvSpPr>
        <p:spPr>
          <a:xfrm>
            <a:off x="5064369" y="0"/>
            <a:ext cx="7127631" cy="6172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Gebruikersinteractie ‘</a:t>
            </a:r>
            <a:r>
              <a:rPr lang="nl-NL" dirty="0" err="1"/>
              <a:t>Highlighting</a:t>
            </a:r>
            <a:r>
              <a:rPr lang="nl-NL" dirty="0"/>
              <a:t>’ bijwerken tussen visualisaties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1E5209E3-C0BC-4590-8E96-A62D8448649F}"/>
              </a:ext>
            </a:extLst>
          </p:cNvPr>
          <p:cNvSpPr txBox="1">
            <a:spLocks/>
          </p:cNvSpPr>
          <p:nvPr/>
        </p:nvSpPr>
        <p:spPr>
          <a:xfrm>
            <a:off x="837951" y="1904365"/>
            <a:ext cx="10516098" cy="33893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1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1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1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1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dirty="0"/>
              <a:t>Klik ‘</a:t>
            </a:r>
            <a:r>
              <a:rPr lang="nl-NL" dirty="0" err="1"/>
              <a:t>Edit</a:t>
            </a:r>
            <a:r>
              <a:rPr lang="nl-NL" dirty="0"/>
              <a:t> </a:t>
            </a:r>
            <a:r>
              <a:rPr lang="nl-NL" dirty="0" err="1"/>
              <a:t>Interactions</a:t>
            </a:r>
            <a:r>
              <a:rPr lang="nl-NL" dirty="0"/>
              <a:t>’ op tabblad Format</a:t>
            </a:r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r>
              <a:rPr lang="nl-NL" dirty="0"/>
              <a:t>Selecteer een visualisatie en bewerk de interacties met andere visualisaties</a:t>
            </a:r>
          </a:p>
          <a:p>
            <a:pPr marL="0" indent="0">
              <a:buNone/>
            </a:pPr>
            <a:endParaRPr lang="nl-NL" dirty="0"/>
          </a:p>
        </p:txBody>
      </p:sp>
      <p:pic>
        <p:nvPicPr>
          <p:cNvPr id="2" name="Afbeelding 1">
            <a:extLst>
              <a:ext uri="{FF2B5EF4-FFF2-40B4-BE49-F238E27FC236}">
                <a16:creationId xmlns:a16="http://schemas.microsoft.com/office/drawing/2014/main" id="{9E7460D9-7E75-4B83-8836-23AFDACF96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7037" y="2399946"/>
            <a:ext cx="4275182" cy="1288354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40C10A55-9D59-4B2E-AC13-B636136FCD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3979" y="4470847"/>
            <a:ext cx="4536659" cy="2199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74883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D49E756A-6B7E-4D9E-97A7-88981A433036}"/>
              </a:ext>
            </a:extLst>
          </p:cNvPr>
          <p:cNvSpPr/>
          <p:nvPr/>
        </p:nvSpPr>
        <p:spPr>
          <a:xfrm>
            <a:off x="5064369" y="0"/>
            <a:ext cx="7127631" cy="6172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Gebruikersinteractie met ‘</a:t>
            </a:r>
            <a:r>
              <a:rPr lang="nl-NL" dirty="0" err="1"/>
              <a:t>Drill</a:t>
            </a:r>
            <a:r>
              <a:rPr lang="nl-NL" dirty="0"/>
              <a:t>’ acties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1E5209E3-C0BC-4590-8E96-A62D8448649F}"/>
              </a:ext>
            </a:extLst>
          </p:cNvPr>
          <p:cNvSpPr txBox="1">
            <a:spLocks/>
          </p:cNvSpPr>
          <p:nvPr/>
        </p:nvSpPr>
        <p:spPr>
          <a:xfrm>
            <a:off x="837951" y="1904365"/>
            <a:ext cx="10516098" cy="33893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1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1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1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1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dirty="0"/>
              <a:t>‘</a:t>
            </a:r>
            <a:r>
              <a:rPr lang="nl-NL" dirty="0" err="1"/>
              <a:t>Drill</a:t>
            </a:r>
            <a:r>
              <a:rPr lang="nl-NL" dirty="0"/>
              <a:t>’ acties mogelijk bij hiërarchieën</a:t>
            </a:r>
          </a:p>
          <a:p>
            <a:pPr lvl="1"/>
            <a:r>
              <a:rPr lang="nl-NL" dirty="0"/>
              <a:t>De ‘</a:t>
            </a:r>
            <a:r>
              <a:rPr lang="nl-NL" dirty="0" err="1"/>
              <a:t>Drilldown</a:t>
            </a:r>
            <a:r>
              <a:rPr lang="nl-NL" dirty="0"/>
              <a:t>’ modus moet ingeschakeld zijn </a:t>
            </a:r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pPr lvl="1"/>
            <a:endParaRPr lang="nl-NL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30EAF1DF-5081-4665-B6E0-847E993425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6503" y="3103950"/>
            <a:ext cx="5461249" cy="3340675"/>
          </a:xfrm>
          <a:prstGeom prst="rect">
            <a:avLst/>
          </a:prstGeom>
        </p:spPr>
      </p:pic>
      <p:sp>
        <p:nvSpPr>
          <p:cNvPr id="5" name="Pijl: omlaag 4">
            <a:extLst>
              <a:ext uri="{FF2B5EF4-FFF2-40B4-BE49-F238E27FC236}">
                <a16:creationId xmlns:a16="http://schemas.microsoft.com/office/drawing/2014/main" id="{7403754D-B143-4AEF-AB8C-DE2B8D8F664F}"/>
              </a:ext>
            </a:extLst>
          </p:cNvPr>
          <p:cNvSpPr/>
          <p:nvPr/>
        </p:nvSpPr>
        <p:spPr>
          <a:xfrm>
            <a:off x="7612183" y="2525336"/>
            <a:ext cx="633048" cy="48455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7046979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noProof="0" dirty="0"/>
              <a:t>Agenda – Interactieve rapporten ontwerpen met Power BI Desktop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nl-NL" dirty="0"/>
              <a:t> Interactieve rapporten ontwerpen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nl-NL" dirty="0"/>
              <a:t> Werken met Bladwijzers en Downdrillen</a:t>
            </a:r>
          </a:p>
          <a:p>
            <a:r>
              <a:rPr lang="nl-NL" dirty="0"/>
              <a:t>  ‘</a:t>
            </a:r>
            <a:r>
              <a:rPr lang="nl-NL" dirty="0" err="1"/>
              <a:t>Custom</a:t>
            </a:r>
            <a:r>
              <a:rPr lang="nl-NL" dirty="0"/>
              <a:t> Visuals’ implementeren</a:t>
            </a:r>
          </a:p>
          <a:p>
            <a:r>
              <a:rPr lang="nl-NL" dirty="0"/>
              <a:t>  Een Power BI Desktop project Publiceren</a:t>
            </a:r>
          </a:p>
          <a:p>
            <a:r>
              <a:rPr lang="nl-NL" dirty="0"/>
              <a:t>  LAB</a:t>
            </a:r>
          </a:p>
        </p:txBody>
      </p:sp>
    </p:spTree>
    <p:extLst>
      <p:ext uri="{BB962C8B-B14F-4D97-AF65-F5344CB8AC3E}">
        <p14:creationId xmlns:p14="http://schemas.microsoft.com/office/powerpoint/2010/main" val="82539031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hoek 3">
            <a:extLst>
              <a:ext uri="{FF2B5EF4-FFF2-40B4-BE49-F238E27FC236}">
                <a16:creationId xmlns:a16="http://schemas.microsoft.com/office/drawing/2014/main" id="{C89DBC7C-8485-4E4A-A7FA-8E5E0A7D0CF1}"/>
              </a:ext>
            </a:extLst>
          </p:cNvPr>
          <p:cNvSpPr/>
          <p:nvPr/>
        </p:nvSpPr>
        <p:spPr>
          <a:xfrm>
            <a:off x="5064369" y="0"/>
            <a:ext cx="7127631" cy="6172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Wat zijn bladwijzers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1E5209E3-C0BC-4590-8E96-A62D8448649F}"/>
              </a:ext>
            </a:extLst>
          </p:cNvPr>
          <p:cNvSpPr txBox="1">
            <a:spLocks/>
          </p:cNvSpPr>
          <p:nvPr/>
        </p:nvSpPr>
        <p:spPr>
          <a:xfrm>
            <a:off x="837951" y="1904365"/>
            <a:ext cx="10516098" cy="33893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1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1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1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1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dirty="0"/>
              <a:t>Momentopnames van opgeslagen instellingen bijvoorbeeld:</a:t>
            </a:r>
          </a:p>
          <a:p>
            <a:pPr lvl="1"/>
            <a:r>
              <a:rPr lang="nl-NL" dirty="0"/>
              <a:t>Huidige pagina</a:t>
            </a:r>
          </a:p>
          <a:p>
            <a:pPr lvl="1"/>
            <a:r>
              <a:rPr lang="nl-NL" dirty="0"/>
              <a:t>Filters</a:t>
            </a:r>
          </a:p>
          <a:p>
            <a:pPr lvl="1"/>
            <a:r>
              <a:rPr lang="nl-NL" dirty="0" err="1"/>
              <a:t>Slicers</a:t>
            </a:r>
            <a:endParaRPr lang="nl-NL" dirty="0"/>
          </a:p>
          <a:p>
            <a:pPr lvl="1"/>
            <a:r>
              <a:rPr lang="nl-NL" dirty="0"/>
              <a:t>Sorteervolgorde visualisaties</a:t>
            </a:r>
          </a:p>
          <a:p>
            <a:pPr lvl="1"/>
            <a:r>
              <a:rPr lang="nl-NL" dirty="0"/>
              <a:t>‘</a:t>
            </a:r>
            <a:r>
              <a:rPr lang="nl-NL" dirty="0" err="1"/>
              <a:t>Drill</a:t>
            </a:r>
            <a:r>
              <a:rPr lang="nl-NL" dirty="0"/>
              <a:t>’ locatie</a:t>
            </a:r>
          </a:p>
          <a:p>
            <a:pPr lvl="1"/>
            <a:r>
              <a:rPr lang="nl-NL" dirty="0"/>
              <a:t>Zichtbaarheid</a:t>
            </a:r>
          </a:p>
          <a:p>
            <a:pPr lvl="1"/>
            <a:r>
              <a:rPr lang="nl-NL" dirty="0"/>
              <a:t>Spotlight</a:t>
            </a:r>
          </a:p>
          <a:p>
            <a:r>
              <a:rPr lang="nl-NL" dirty="0"/>
              <a:t>Bladwijzers bieden de basis voor ‘Story telling’</a:t>
            </a:r>
          </a:p>
          <a:p>
            <a:pPr lvl="1"/>
            <a:r>
              <a:rPr lang="nl-NL" dirty="0"/>
              <a:t>Niet ondersteund in Dashboards, alleen in rapporten</a:t>
            </a:r>
          </a:p>
          <a:p>
            <a:pPr marL="457200" lvl="1" indent="0">
              <a:buNone/>
            </a:pPr>
            <a:r>
              <a:rPr lang="nl-NL" dirty="0"/>
              <a:t>	</a:t>
            </a:r>
          </a:p>
          <a:p>
            <a:pPr lvl="1"/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pPr lvl="1"/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62228138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86138738-BCA8-40A7-A5EE-295ED0C29250}"/>
              </a:ext>
            </a:extLst>
          </p:cNvPr>
          <p:cNvSpPr/>
          <p:nvPr/>
        </p:nvSpPr>
        <p:spPr>
          <a:xfrm>
            <a:off x="5064369" y="0"/>
            <a:ext cx="7127631" cy="6172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Bladwijzer scherm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1E5209E3-C0BC-4590-8E96-A62D8448649F}"/>
              </a:ext>
            </a:extLst>
          </p:cNvPr>
          <p:cNvSpPr txBox="1">
            <a:spLocks/>
          </p:cNvSpPr>
          <p:nvPr/>
        </p:nvSpPr>
        <p:spPr>
          <a:xfrm>
            <a:off x="837951" y="1904365"/>
            <a:ext cx="10516098" cy="33893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1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1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1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1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dirty="0"/>
              <a:t>Biedt de mogelijkheid tot het maken en beheren van bladwijzers</a:t>
            </a:r>
          </a:p>
          <a:p>
            <a:pPr marL="0" indent="0">
              <a:buNone/>
            </a:pPr>
            <a:r>
              <a:rPr lang="nl-NL" dirty="0"/>
              <a:t>	</a:t>
            </a:r>
          </a:p>
          <a:p>
            <a:pPr lvl="1"/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pPr lvl="1"/>
            <a:endParaRPr lang="nl-NL" dirty="0"/>
          </a:p>
        </p:txBody>
      </p:sp>
      <p:pic>
        <p:nvPicPr>
          <p:cNvPr id="2" name="Afbeelding 1">
            <a:extLst>
              <a:ext uri="{FF2B5EF4-FFF2-40B4-BE49-F238E27FC236}">
                <a16:creationId xmlns:a16="http://schemas.microsoft.com/office/drawing/2014/main" id="{16C40D1E-9D1A-4F8B-9CD8-4F67ED8F6A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6734" y="2492839"/>
            <a:ext cx="5174656" cy="2016256"/>
          </a:xfrm>
          <a:prstGeom prst="rect">
            <a:avLst/>
          </a:prstGeom>
        </p:spPr>
      </p:pic>
      <p:pic>
        <p:nvPicPr>
          <p:cNvPr id="4" name="Afbeelding 3">
            <a:extLst>
              <a:ext uri="{FF2B5EF4-FFF2-40B4-BE49-F238E27FC236}">
                <a16:creationId xmlns:a16="http://schemas.microsoft.com/office/drawing/2014/main" id="{F7F47828-6C5B-4A1A-91A2-043BB3A21A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4371" y="2493221"/>
            <a:ext cx="2815387" cy="4126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39490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hoek 7">
            <a:extLst>
              <a:ext uri="{FF2B5EF4-FFF2-40B4-BE49-F238E27FC236}">
                <a16:creationId xmlns:a16="http://schemas.microsoft.com/office/drawing/2014/main" id="{061A77DA-7885-46D8-9963-693F5B6E2973}"/>
              </a:ext>
            </a:extLst>
          </p:cNvPr>
          <p:cNvSpPr/>
          <p:nvPr/>
        </p:nvSpPr>
        <p:spPr>
          <a:xfrm>
            <a:off x="5064369" y="0"/>
            <a:ext cx="7127631" cy="6172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Bladwijzers als een presentatie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1E5209E3-C0BC-4590-8E96-A62D8448649F}"/>
              </a:ext>
            </a:extLst>
          </p:cNvPr>
          <p:cNvSpPr txBox="1">
            <a:spLocks/>
          </p:cNvSpPr>
          <p:nvPr/>
        </p:nvSpPr>
        <p:spPr>
          <a:xfrm>
            <a:off x="837951" y="1904365"/>
            <a:ext cx="10516098" cy="33893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1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1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1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1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dirty="0"/>
              <a:t>Bladwijzers kunnen als presentatie bekeken worden</a:t>
            </a:r>
          </a:p>
          <a:p>
            <a:pPr lvl="1"/>
            <a:r>
              <a:rPr lang="nl-NL" dirty="0"/>
              <a:t>Start de presentatie met klikken op ‘Kijk’ knop</a:t>
            </a:r>
          </a:p>
          <a:p>
            <a:pPr lvl="1"/>
            <a:r>
              <a:rPr lang="nl-NL" dirty="0"/>
              <a:t>Gebruiker kan stap voor stap door de bladwijzers bladeren</a:t>
            </a: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A691230A-E470-450A-9F48-BD75F29045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887" y="3239635"/>
            <a:ext cx="2115600" cy="957067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622F5C02-0AD1-4585-B86C-9144AB1F08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5422" y="3239635"/>
            <a:ext cx="6888601" cy="300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6826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hoek 4">
            <a:extLst>
              <a:ext uri="{FF2B5EF4-FFF2-40B4-BE49-F238E27FC236}">
                <a16:creationId xmlns:a16="http://schemas.microsoft.com/office/drawing/2014/main" id="{1482283A-8873-4898-AFF7-9D1170165531}"/>
              </a:ext>
            </a:extLst>
          </p:cNvPr>
          <p:cNvSpPr/>
          <p:nvPr/>
        </p:nvSpPr>
        <p:spPr>
          <a:xfrm>
            <a:off x="5064369" y="0"/>
            <a:ext cx="7127631" cy="6172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Knoppen maken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1E5209E3-C0BC-4590-8E96-A62D8448649F}"/>
              </a:ext>
            </a:extLst>
          </p:cNvPr>
          <p:cNvSpPr txBox="1">
            <a:spLocks/>
          </p:cNvSpPr>
          <p:nvPr/>
        </p:nvSpPr>
        <p:spPr>
          <a:xfrm>
            <a:off x="837951" y="1904365"/>
            <a:ext cx="10516098" cy="33893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1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1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1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1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dirty="0"/>
              <a:t>Knoppen kunnen worden toegevoegd om te reageren op bladwijzers</a:t>
            </a:r>
          </a:p>
          <a:p>
            <a:pPr lvl="1"/>
            <a:r>
              <a:rPr lang="nl-NL" dirty="0"/>
              <a:t>Icoon en/ of tekst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C0D9A1B9-0A02-446B-9A11-7AED16C88E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3179" y="2716040"/>
            <a:ext cx="3753335" cy="3998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75003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hoek 4">
            <a:extLst>
              <a:ext uri="{FF2B5EF4-FFF2-40B4-BE49-F238E27FC236}">
                <a16:creationId xmlns:a16="http://schemas.microsoft.com/office/drawing/2014/main" id="{B863F6BF-E99F-42CC-9E15-BBB4258CAC1A}"/>
              </a:ext>
            </a:extLst>
          </p:cNvPr>
          <p:cNvSpPr/>
          <p:nvPr/>
        </p:nvSpPr>
        <p:spPr>
          <a:xfrm>
            <a:off x="5064369" y="0"/>
            <a:ext cx="7127631" cy="6172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Knop ‘actie’ gebruiken voor bladwijzers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1E5209E3-C0BC-4590-8E96-A62D8448649F}"/>
              </a:ext>
            </a:extLst>
          </p:cNvPr>
          <p:cNvSpPr txBox="1">
            <a:spLocks/>
          </p:cNvSpPr>
          <p:nvPr/>
        </p:nvSpPr>
        <p:spPr>
          <a:xfrm>
            <a:off x="837951" y="1904365"/>
            <a:ext cx="10516098" cy="33893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1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1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1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1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dirty="0"/>
              <a:t>Knoppen kunnen reageren op bladwijzers</a:t>
            </a:r>
          </a:p>
          <a:p>
            <a:pPr lvl="1"/>
            <a:r>
              <a:rPr lang="nl-NL" dirty="0"/>
              <a:t>Knoppen reageren op standaard klikken in Power BI service</a:t>
            </a:r>
          </a:p>
          <a:p>
            <a:pPr lvl="1"/>
            <a:r>
              <a:rPr lang="nl-NL" dirty="0"/>
              <a:t>Knoppen reageren op CTRL + Klik in Power BI desktop</a:t>
            </a:r>
          </a:p>
        </p:txBody>
      </p:sp>
      <p:pic>
        <p:nvPicPr>
          <p:cNvPr id="2" name="Afbeelding 1">
            <a:extLst>
              <a:ext uri="{FF2B5EF4-FFF2-40B4-BE49-F238E27FC236}">
                <a16:creationId xmlns:a16="http://schemas.microsoft.com/office/drawing/2014/main" id="{86D1C012-FCA3-466D-BD99-9B4DD51386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7105" y="3599021"/>
            <a:ext cx="6377790" cy="254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339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hoek 4">
            <a:extLst>
              <a:ext uri="{FF2B5EF4-FFF2-40B4-BE49-F238E27FC236}">
                <a16:creationId xmlns:a16="http://schemas.microsoft.com/office/drawing/2014/main" id="{B38BACF6-0DAF-4F6C-BD2F-F30569D1F0E2}"/>
              </a:ext>
            </a:extLst>
          </p:cNvPr>
          <p:cNvSpPr/>
          <p:nvPr/>
        </p:nvSpPr>
        <p:spPr>
          <a:xfrm>
            <a:off x="5064369" y="0"/>
            <a:ext cx="7127631" cy="6172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noProof="0" dirty="0"/>
              <a:t>Power BI Desktop is een ETL Tool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/>
              <a:t>ETL is een essentieel onderdeel van ieder BI Project</a:t>
            </a:r>
          </a:p>
          <a:p>
            <a:pPr lvl="1"/>
            <a:r>
              <a:rPr lang="nl-NL" dirty="0"/>
              <a:t>Extract – Ontsluit de data van waar het bestaat</a:t>
            </a:r>
          </a:p>
          <a:p>
            <a:pPr lvl="1"/>
            <a:r>
              <a:rPr lang="nl-NL" dirty="0" err="1"/>
              <a:t>Transform</a:t>
            </a:r>
            <a:r>
              <a:rPr lang="nl-NL" dirty="0"/>
              <a:t> – Transformeer de vorm van de data voor betere analyses</a:t>
            </a:r>
          </a:p>
          <a:p>
            <a:pPr lvl="1"/>
            <a:r>
              <a:rPr lang="nl-NL" dirty="0"/>
              <a:t>Load – Laad de data in een dataset voor analyse en rapportage</a:t>
            </a:r>
          </a:p>
          <a:p>
            <a:pPr lvl="1"/>
            <a:endParaRPr lang="nl-NL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1803AD4-382D-4D0C-B45F-780D8C0F94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9835" y="3999297"/>
            <a:ext cx="5117010" cy="2017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2912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ED79455A-974D-4C58-BFEF-27EAE6980B53}"/>
              </a:ext>
            </a:extLst>
          </p:cNvPr>
          <p:cNvSpPr/>
          <p:nvPr/>
        </p:nvSpPr>
        <p:spPr>
          <a:xfrm>
            <a:off x="5064369" y="0"/>
            <a:ext cx="7127631" cy="6172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Bladwijzer types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1E5209E3-C0BC-4590-8E96-A62D8448649F}"/>
              </a:ext>
            </a:extLst>
          </p:cNvPr>
          <p:cNvSpPr txBox="1">
            <a:spLocks/>
          </p:cNvSpPr>
          <p:nvPr/>
        </p:nvSpPr>
        <p:spPr>
          <a:xfrm>
            <a:off x="837951" y="1904365"/>
            <a:ext cx="10516098" cy="33893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1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1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1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1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dirty="0"/>
              <a:t>Bladwijzers kunnen bepaalde data types vastleggen of negeren</a:t>
            </a:r>
          </a:p>
          <a:p>
            <a:pPr lvl="1"/>
            <a:r>
              <a:rPr lang="nl-NL" dirty="0"/>
              <a:t>Data (filters en </a:t>
            </a:r>
            <a:r>
              <a:rPr lang="nl-NL" dirty="0" err="1"/>
              <a:t>slicers</a:t>
            </a:r>
            <a:r>
              <a:rPr lang="nl-NL" dirty="0"/>
              <a:t>)</a:t>
            </a:r>
          </a:p>
          <a:p>
            <a:pPr lvl="1"/>
            <a:r>
              <a:rPr lang="nl-NL" dirty="0"/>
              <a:t>Weergave (zichtbaar of verborgen)</a:t>
            </a:r>
          </a:p>
          <a:p>
            <a:pPr lvl="1"/>
            <a:r>
              <a:rPr lang="nl-NL" dirty="0"/>
              <a:t>Huidige pagina (pagina navigatie)</a:t>
            </a:r>
          </a:p>
          <a:p>
            <a:pPr marL="457200" lvl="1" indent="0">
              <a:buNone/>
            </a:pPr>
            <a:endParaRPr lang="nl-NL" dirty="0"/>
          </a:p>
          <a:p>
            <a:pPr lvl="1"/>
            <a:endParaRPr lang="nl-NL" dirty="0"/>
          </a:p>
          <a:p>
            <a:pPr lvl="1"/>
            <a:endParaRPr lang="nl-NL" dirty="0"/>
          </a:p>
          <a:p>
            <a:pPr marL="0" indent="0">
              <a:buNone/>
            </a:pPr>
            <a:r>
              <a:rPr lang="nl-NL" dirty="0"/>
              <a:t>	</a:t>
            </a:r>
          </a:p>
          <a:p>
            <a:pPr lvl="1"/>
            <a:endParaRPr lang="nl-NL" dirty="0"/>
          </a:p>
          <a:p>
            <a:endParaRPr lang="nl-NL" dirty="0"/>
          </a:p>
          <a:p>
            <a:pPr marL="0" indent="0">
              <a:buNone/>
            </a:pPr>
            <a:endParaRPr lang="nl-NL" dirty="0"/>
          </a:p>
          <a:p>
            <a:endParaRPr lang="nl-NL" dirty="0"/>
          </a:p>
          <a:p>
            <a:pPr lvl="1"/>
            <a:endParaRPr lang="nl-NL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21CE2169-E10D-4E39-A92F-157813CFB2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0843" y="3500180"/>
            <a:ext cx="2622694" cy="2612830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348273CE-02DC-4F17-9114-C06A888C0C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5534" y="2723697"/>
            <a:ext cx="2632080" cy="3389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26675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C25D25B9-7739-40E6-8B57-8306ACB71E0B}"/>
              </a:ext>
            </a:extLst>
          </p:cNvPr>
          <p:cNvSpPr/>
          <p:nvPr/>
        </p:nvSpPr>
        <p:spPr>
          <a:xfrm>
            <a:off x="5064369" y="0"/>
            <a:ext cx="7127631" cy="6172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Bladwijzer types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1E5209E3-C0BC-4590-8E96-A62D8448649F}"/>
              </a:ext>
            </a:extLst>
          </p:cNvPr>
          <p:cNvSpPr txBox="1">
            <a:spLocks/>
          </p:cNvSpPr>
          <p:nvPr/>
        </p:nvSpPr>
        <p:spPr>
          <a:xfrm>
            <a:off x="837951" y="1904365"/>
            <a:ext cx="10516098" cy="33893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1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1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1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1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dirty="0"/>
              <a:t>Bladwijzers kunnen bepaalde data types vastleggen of negeren</a:t>
            </a:r>
          </a:p>
          <a:p>
            <a:pPr lvl="1"/>
            <a:r>
              <a:rPr lang="nl-NL" dirty="0"/>
              <a:t>Data (filters en </a:t>
            </a:r>
            <a:r>
              <a:rPr lang="nl-NL" dirty="0" err="1"/>
              <a:t>slicers</a:t>
            </a:r>
            <a:r>
              <a:rPr lang="nl-NL" dirty="0"/>
              <a:t>)</a:t>
            </a:r>
          </a:p>
          <a:p>
            <a:pPr lvl="1"/>
            <a:r>
              <a:rPr lang="nl-NL" dirty="0"/>
              <a:t>Weergave (zichtbaar of verborgen)</a:t>
            </a:r>
          </a:p>
          <a:p>
            <a:pPr lvl="1"/>
            <a:r>
              <a:rPr lang="nl-NL" dirty="0"/>
              <a:t>Huidige pagina (pagina navigatie)</a:t>
            </a:r>
          </a:p>
          <a:p>
            <a:pPr marL="457200" lvl="1" indent="0">
              <a:buNone/>
            </a:pPr>
            <a:endParaRPr lang="nl-NL" dirty="0"/>
          </a:p>
          <a:p>
            <a:pPr lvl="1"/>
            <a:endParaRPr lang="nl-NL" dirty="0"/>
          </a:p>
          <a:p>
            <a:pPr lvl="1"/>
            <a:endParaRPr lang="nl-NL" dirty="0"/>
          </a:p>
          <a:p>
            <a:pPr marL="0" indent="0">
              <a:buNone/>
            </a:pPr>
            <a:r>
              <a:rPr lang="nl-NL" dirty="0"/>
              <a:t>	</a:t>
            </a:r>
          </a:p>
          <a:p>
            <a:pPr lvl="1"/>
            <a:endParaRPr lang="nl-NL" dirty="0"/>
          </a:p>
          <a:p>
            <a:endParaRPr lang="nl-NL" dirty="0"/>
          </a:p>
          <a:p>
            <a:pPr marL="0" indent="0">
              <a:buNone/>
            </a:pPr>
            <a:endParaRPr lang="nl-NL" dirty="0"/>
          </a:p>
          <a:p>
            <a:endParaRPr lang="nl-NL" dirty="0"/>
          </a:p>
          <a:p>
            <a:pPr lvl="1"/>
            <a:endParaRPr lang="nl-NL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21CE2169-E10D-4E39-A92F-157813CFB2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0843" y="3500180"/>
            <a:ext cx="2622694" cy="2612830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348273CE-02DC-4F17-9114-C06A888C0C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5534" y="2723697"/>
            <a:ext cx="2632080" cy="3389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75024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noProof="0" dirty="0"/>
              <a:t>Agenda – Interactieve rapporten ontwerpen met Power BI Desktop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nl-NL" dirty="0"/>
              <a:t> Interactieve rapporten ontwerpen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nl-NL" dirty="0"/>
              <a:t> Werken met Bladwijzers en Downdrillen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nl-NL" dirty="0"/>
              <a:t> ‘</a:t>
            </a:r>
            <a:r>
              <a:rPr lang="nl-NL" dirty="0" err="1"/>
              <a:t>Custom</a:t>
            </a:r>
            <a:r>
              <a:rPr lang="nl-NL" dirty="0"/>
              <a:t> Visuals’ implementeren</a:t>
            </a:r>
          </a:p>
          <a:p>
            <a:r>
              <a:rPr lang="nl-NL" dirty="0"/>
              <a:t>  Een Power BI Desktop project Publiceren</a:t>
            </a:r>
          </a:p>
          <a:p>
            <a:r>
              <a:rPr lang="nl-NL" dirty="0"/>
              <a:t>  LAB</a:t>
            </a:r>
          </a:p>
        </p:txBody>
      </p:sp>
    </p:spTree>
    <p:extLst>
      <p:ext uri="{BB962C8B-B14F-4D97-AF65-F5344CB8AC3E}">
        <p14:creationId xmlns:p14="http://schemas.microsoft.com/office/powerpoint/2010/main" val="37279338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hoek 4">
            <a:extLst>
              <a:ext uri="{FF2B5EF4-FFF2-40B4-BE49-F238E27FC236}">
                <a16:creationId xmlns:a16="http://schemas.microsoft.com/office/drawing/2014/main" id="{2710B241-954D-4E42-91A8-546CFA829C06}"/>
              </a:ext>
            </a:extLst>
          </p:cNvPr>
          <p:cNvSpPr/>
          <p:nvPr/>
        </p:nvSpPr>
        <p:spPr>
          <a:xfrm>
            <a:off x="5064369" y="0"/>
            <a:ext cx="7127631" cy="6172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‘</a:t>
            </a:r>
            <a:r>
              <a:rPr lang="nl-NL" dirty="0" err="1"/>
              <a:t>Custom</a:t>
            </a:r>
            <a:r>
              <a:rPr lang="nl-NL" dirty="0"/>
              <a:t> Visuals’ voor Power BI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1E5209E3-C0BC-4590-8E96-A62D8448649F}"/>
              </a:ext>
            </a:extLst>
          </p:cNvPr>
          <p:cNvSpPr txBox="1">
            <a:spLocks/>
          </p:cNvSpPr>
          <p:nvPr/>
        </p:nvSpPr>
        <p:spPr>
          <a:xfrm>
            <a:off x="837951" y="1904365"/>
            <a:ext cx="10516098" cy="33893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1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1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1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1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dirty="0"/>
              <a:t>Power BI Framework voor Visualisaties is </a:t>
            </a:r>
            <a:r>
              <a:rPr lang="nl-NL" dirty="0" err="1"/>
              <a:t>uitrekbaar</a:t>
            </a:r>
            <a:endParaRPr lang="nl-NL" dirty="0"/>
          </a:p>
          <a:p>
            <a:pPr lvl="1"/>
            <a:r>
              <a:rPr lang="nl-NL" dirty="0"/>
              <a:t>Ontwikkelaars kunnen uitbreiden door middel van ‘</a:t>
            </a:r>
            <a:r>
              <a:rPr lang="nl-NL" dirty="0" err="1"/>
              <a:t>Custom</a:t>
            </a:r>
            <a:r>
              <a:rPr lang="nl-NL" dirty="0"/>
              <a:t>’ visualisaties</a:t>
            </a:r>
          </a:p>
          <a:p>
            <a:pPr lvl="1"/>
            <a:r>
              <a:rPr lang="nl-NL" dirty="0"/>
              <a:t>Microsoft beheert galerij met ‘</a:t>
            </a:r>
            <a:r>
              <a:rPr lang="nl-NL" dirty="0" err="1"/>
              <a:t>Custom</a:t>
            </a:r>
            <a:r>
              <a:rPr lang="nl-NL" dirty="0"/>
              <a:t>’ visualisaties</a:t>
            </a:r>
          </a:p>
          <a:p>
            <a:pPr lvl="1"/>
            <a:r>
              <a:rPr lang="nl-NL" dirty="0"/>
              <a:t>Galerij te vinden op https://appsource.microsoft.com</a:t>
            </a:r>
          </a:p>
          <a:p>
            <a:pPr marL="457200" lvl="1" indent="0">
              <a:buNone/>
            </a:pPr>
            <a:endParaRPr lang="nl-NL" dirty="0"/>
          </a:p>
          <a:p>
            <a:pPr lvl="1"/>
            <a:endParaRPr lang="nl-NL" dirty="0"/>
          </a:p>
          <a:p>
            <a:pPr lvl="1"/>
            <a:endParaRPr lang="nl-NL" dirty="0"/>
          </a:p>
          <a:p>
            <a:pPr marL="0" indent="0">
              <a:buNone/>
            </a:pPr>
            <a:r>
              <a:rPr lang="nl-NL" dirty="0"/>
              <a:t>	</a:t>
            </a:r>
          </a:p>
          <a:p>
            <a:pPr lvl="1"/>
            <a:endParaRPr lang="nl-NL" dirty="0"/>
          </a:p>
          <a:p>
            <a:endParaRPr lang="nl-NL" dirty="0"/>
          </a:p>
          <a:p>
            <a:pPr marL="0" indent="0">
              <a:buNone/>
            </a:pPr>
            <a:endParaRPr lang="nl-NL" dirty="0"/>
          </a:p>
          <a:p>
            <a:endParaRPr lang="nl-NL" dirty="0"/>
          </a:p>
          <a:p>
            <a:pPr lvl="1"/>
            <a:endParaRPr lang="nl-NL" dirty="0"/>
          </a:p>
        </p:txBody>
      </p:sp>
      <p:pic>
        <p:nvPicPr>
          <p:cNvPr id="2" name="Afbeelding 1">
            <a:extLst>
              <a:ext uri="{FF2B5EF4-FFF2-40B4-BE49-F238E27FC236}">
                <a16:creationId xmlns:a16="http://schemas.microsoft.com/office/drawing/2014/main" id="{D13A1FB2-303B-4595-8B15-93538832FF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8604" y="3741593"/>
            <a:ext cx="4974792" cy="2814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68007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72E770A7-2F7C-4E3B-A5A4-5C0841CB0626}"/>
              </a:ext>
            </a:extLst>
          </p:cNvPr>
          <p:cNvSpPr/>
          <p:nvPr/>
        </p:nvSpPr>
        <p:spPr>
          <a:xfrm>
            <a:off x="5064369" y="0"/>
            <a:ext cx="7127631" cy="6172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Hiërarchie </a:t>
            </a:r>
            <a:r>
              <a:rPr lang="nl-NL" dirty="0" err="1"/>
              <a:t>Slicer</a:t>
            </a:r>
            <a:endParaRPr lang="nl-NL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1E5209E3-C0BC-4590-8E96-A62D8448649F}"/>
              </a:ext>
            </a:extLst>
          </p:cNvPr>
          <p:cNvSpPr txBox="1">
            <a:spLocks/>
          </p:cNvSpPr>
          <p:nvPr/>
        </p:nvSpPr>
        <p:spPr>
          <a:xfrm>
            <a:off x="837951" y="1904365"/>
            <a:ext cx="10516098" cy="33893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1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1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1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1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dirty="0"/>
              <a:t>‘</a:t>
            </a:r>
            <a:r>
              <a:rPr lang="nl-NL" dirty="0" err="1"/>
              <a:t>Custom</a:t>
            </a:r>
            <a:r>
              <a:rPr lang="nl-NL" dirty="0"/>
              <a:t> Visual’ Voorbeeld</a:t>
            </a:r>
          </a:p>
          <a:p>
            <a:pPr lvl="1"/>
            <a:endParaRPr lang="nl-NL" dirty="0"/>
          </a:p>
          <a:p>
            <a:pPr lvl="1"/>
            <a:endParaRPr lang="nl-NL" dirty="0"/>
          </a:p>
          <a:p>
            <a:pPr marL="0" indent="0">
              <a:buNone/>
            </a:pPr>
            <a:r>
              <a:rPr lang="nl-NL" dirty="0"/>
              <a:t>	</a:t>
            </a:r>
          </a:p>
          <a:p>
            <a:pPr lvl="1"/>
            <a:endParaRPr lang="nl-NL" dirty="0"/>
          </a:p>
          <a:p>
            <a:endParaRPr lang="nl-NL" dirty="0"/>
          </a:p>
          <a:p>
            <a:pPr marL="0" indent="0">
              <a:buNone/>
            </a:pPr>
            <a:endParaRPr lang="nl-NL" dirty="0"/>
          </a:p>
          <a:p>
            <a:endParaRPr lang="nl-NL" dirty="0"/>
          </a:p>
          <a:p>
            <a:pPr lvl="1"/>
            <a:endParaRPr lang="nl-NL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0EC44BF0-E77B-4A3A-B4EB-2A7F6522C0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2031" y="2353387"/>
            <a:ext cx="7347938" cy="4120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48416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hoek 4">
            <a:extLst>
              <a:ext uri="{FF2B5EF4-FFF2-40B4-BE49-F238E27FC236}">
                <a16:creationId xmlns:a16="http://schemas.microsoft.com/office/drawing/2014/main" id="{B03DEED0-00F2-436D-BC10-12C2EAFCF661}"/>
              </a:ext>
            </a:extLst>
          </p:cNvPr>
          <p:cNvSpPr/>
          <p:nvPr/>
        </p:nvSpPr>
        <p:spPr>
          <a:xfrm>
            <a:off x="5064369" y="0"/>
            <a:ext cx="7127631" cy="6172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Histogram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1E5209E3-C0BC-4590-8E96-A62D8448649F}"/>
              </a:ext>
            </a:extLst>
          </p:cNvPr>
          <p:cNvSpPr txBox="1">
            <a:spLocks/>
          </p:cNvSpPr>
          <p:nvPr/>
        </p:nvSpPr>
        <p:spPr>
          <a:xfrm>
            <a:off x="837951" y="1904365"/>
            <a:ext cx="10516098" cy="33893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1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1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1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1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dirty="0"/>
              <a:t>‘</a:t>
            </a:r>
            <a:r>
              <a:rPr lang="nl-NL" dirty="0" err="1"/>
              <a:t>Custom</a:t>
            </a:r>
            <a:r>
              <a:rPr lang="nl-NL" dirty="0"/>
              <a:t> Visual’ Voorbeeld</a:t>
            </a:r>
          </a:p>
          <a:p>
            <a:pPr lvl="1"/>
            <a:endParaRPr lang="nl-NL" dirty="0"/>
          </a:p>
          <a:p>
            <a:pPr lvl="1"/>
            <a:endParaRPr lang="nl-NL" dirty="0"/>
          </a:p>
          <a:p>
            <a:pPr marL="0" indent="0">
              <a:buNone/>
            </a:pPr>
            <a:r>
              <a:rPr lang="nl-NL" dirty="0"/>
              <a:t>	</a:t>
            </a:r>
          </a:p>
          <a:p>
            <a:pPr lvl="1"/>
            <a:endParaRPr lang="nl-NL" dirty="0"/>
          </a:p>
          <a:p>
            <a:endParaRPr lang="nl-NL" dirty="0"/>
          </a:p>
          <a:p>
            <a:pPr marL="0" indent="0">
              <a:buNone/>
            </a:pPr>
            <a:endParaRPr lang="nl-NL" dirty="0"/>
          </a:p>
          <a:p>
            <a:endParaRPr lang="nl-NL" dirty="0"/>
          </a:p>
          <a:p>
            <a:pPr lvl="1"/>
            <a:endParaRPr lang="nl-NL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8514B450-103B-494C-A729-784B7C1D71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8085" y="2579775"/>
            <a:ext cx="6415829" cy="373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64331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D18EE468-A83D-41F7-A2FA-37F4294F40F7}"/>
              </a:ext>
            </a:extLst>
          </p:cNvPr>
          <p:cNvSpPr/>
          <p:nvPr/>
        </p:nvSpPr>
        <p:spPr>
          <a:xfrm>
            <a:off x="5064369" y="0"/>
            <a:ext cx="7127631" cy="6172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‘</a:t>
            </a:r>
            <a:r>
              <a:rPr lang="nl-NL" dirty="0" err="1"/>
              <a:t>Custom</a:t>
            </a:r>
            <a:r>
              <a:rPr lang="nl-NL" dirty="0"/>
              <a:t> Visuals’ importeren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1E5209E3-C0BC-4590-8E96-A62D8448649F}"/>
              </a:ext>
            </a:extLst>
          </p:cNvPr>
          <p:cNvSpPr txBox="1">
            <a:spLocks/>
          </p:cNvSpPr>
          <p:nvPr/>
        </p:nvSpPr>
        <p:spPr>
          <a:xfrm>
            <a:off x="837951" y="1904365"/>
            <a:ext cx="10516098" cy="33893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1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1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1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1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dirty="0"/>
              <a:t>Importeer een ‘</a:t>
            </a:r>
            <a:r>
              <a:rPr lang="nl-NL" dirty="0" err="1"/>
              <a:t>Custom</a:t>
            </a:r>
            <a:r>
              <a:rPr lang="nl-NL" dirty="0"/>
              <a:t> Visual’ in een Power BI Desktop project</a:t>
            </a:r>
          </a:p>
          <a:p>
            <a:pPr lvl="1"/>
            <a:r>
              <a:rPr lang="nl-NL" dirty="0"/>
              <a:t>Voer ‘Import &gt; Power BI </a:t>
            </a:r>
            <a:r>
              <a:rPr lang="nl-NL" dirty="0" err="1"/>
              <a:t>Custom</a:t>
            </a:r>
            <a:r>
              <a:rPr lang="nl-NL" dirty="0"/>
              <a:t> Visual </a:t>
            </a:r>
            <a:r>
              <a:rPr lang="nl-NL" dirty="0" err="1"/>
              <a:t>From</a:t>
            </a:r>
            <a:r>
              <a:rPr lang="nl-NL" dirty="0"/>
              <a:t> Market </a:t>
            </a:r>
            <a:r>
              <a:rPr lang="nl-NL" dirty="0" err="1"/>
              <a:t>Place</a:t>
            </a:r>
            <a:r>
              <a:rPr lang="nl-NL" dirty="0"/>
              <a:t>’ uit</a:t>
            </a:r>
          </a:p>
          <a:p>
            <a:pPr lvl="1"/>
            <a:endParaRPr lang="nl-NL" dirty="0"/>
          </a:p>
          <a:p>
            <a:pPr lvl="1"/>
            <a:endParaRPr lang="nl-NL" dirty="0"/>
          </a:p>
          <a:p>
            <a:pPr lvl="1"/>
            <a:endParaRPr lang="nl-NL" dirty="0"/>
          </a:p>
          <a:p>
            <a:pPr lvl="1"/>
            <a:endParaRPr lang="nl-NL" dirty="0"/>
          </a:p>
          <a:p>
            <a:pPr lvl="1"/>
            <a:endParaRPr lang="nl-NL" dirty="0"/>
          </a:p>
          <a:p>
            <a:pPr lvl="1"/>
            <a:r>
              <a:rPr lang="nl-NL" dirty="0"/>
              <a:t>Na het importeren verschijnt de Visualisatie in de lijst</a:t>
            </a:r>
          </a:p>
          <a:p>
            <a:pPr lvl="1"/>
            <a:endParaRPr lang="nl-NL" dirty="0"/>
          </a:p>
          <a:p>
            <a:pPr lvl="1"/>
            <a:endParaRPr lang="nl-NL" dirty="0"/>
          </a:p>
          <a:p>
            <a:pPr marL="0" indent="0">
              <a:buNone/>
            </a:pPr>
            <a:r>
              <a:rPr lang="nl-NL" dirty="0"/>
              <a:t>	</a:t>
            </a:r>
          </a:p>
          <a:p>
            <a:pPr lvl="1"/>
            <a:endParaRPr lang="nl-NL" dirty="0"/>
          </a:p>
          <a:p>
            <a:endParaRPr lang="nl-NL" dirty="0"/>
          </a:p>
          <a:p>
            <a:pPr marL="0" indent="0">
              <a:buNone/>
            </a:pPr>
            <a:endParaRPr lang="nl-NL" dirty="0"/>
          </a:p>
          <a:p>
            <a:endParaRPr lang="nl-NL" dirty="0"/>
          </a:p>
          <a:p>
            <a:pPr lvl="1"/>
            <a:endParaRPr lang="nl-NL" dirty="0"/>
          </a:p>
        </p:txBody>
      </p:sp>
      <p:pic>
        <p:nvPicPr>
          <p:cNvPr id="2" name="Afbeelding 1">
            <a:extLst>
              <a:ext uri="{FF2B5EF4-FFF2-40B4-BE49-F238E27FC236}">
                <a16:creationId xmlns:a16="http://schemas.microsoft.com/office/drawing/2014/main" id="{0F816A01-F6E7-472B-B29B-1DB50431E2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6385" y="2768104"/>
            <a:ext cx="3147600" cy="1868867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B4938AAD-2A20-426B-9722-F46D299E90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4377" y="5133379"/>
            <a:ext cx="3011615" cy="1509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54163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B041C8B4-503B-4230-BEC6-E03407ADCDB2}"/>
              </a:ext>
            </a:extLst>
          </p:cNvPr>
          <p:cNvSpPr/>
          <p:nvPr/>
        </p:nvSpPr>
        <p:spPr>
          <a:xfrm>
            <a:off x="5064369" y="0"/>
            <a:ext cx="7127631" cy="6172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‘</a:t>
            </a:r>
            <a:r>
              <a:rPr lang="nl-NL" dirty="0" err="1"/>
              <a:t>Custom</a:t>
            </a:r>
            <a:r>
              <a:rPr lang="nl-NL" dirty="0"/>
              <a:t> Visuals’ importeren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1E5209E3-C0BC-4590-8E96-A62D8448649F}"/>
              </a:ext>
            </a:extLst>
          </p:cNvPr>
          <p:cNvSpPr txBox="1">
            <a:spLocks/>
          </p:cNvSpPr>
          <p:nvPr/>
        </p:nvSpPr>
        <p:spPr>
          <a:xfrm>
            <a:off x="837951" y="1904365"/>
            <a:ext cx="10516098" cy="33893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1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1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1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1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dirty="0"/>
              <a:t>Importeer een ‘</a:t>
            </a:r>
            <a:r>
              <a:rPr lang="nl-NL" dirty="0" err="1"/>
              <a:t>Custom</a:t>
            </a:r>
            <a:r>
              <a:rPr lang="nl-NL" dirty="0"/>
              <a:t> Visual’ in een Power BI Desktop project</a:t>
            </a:r>
          </a:p>
          <a:p>
            <a:pPr lvl="1"/>
            <a:r>
              <a:rPr lang="nl-NL" dirty="0"/>
              <a:t>Voer ‘Import &gt; Power BI </a:t>
            </a:r>
            <a:r>
              <a:rPr lang="nl-NL" dirty="0" err="1"/>
              <a:t>Custom</a:t>
            </a:r>
            <a:r>
              <a:rPr lang="nl-NL" dirty="0"/>
              <a:t> Visual </a:t>
            </a:r>
            <a:r>
              <a:rPr lang="nl-NL" dirty="0" err="1"/>
              <a:t>From</a:t>
            </a:r>
            <a:r>
              <a:rPr lang="nl-NL" dirty="0"/>
              <a:t> Market </a:t>
            </a:r>
            <a:r>
              <a:rPr lang="nl-NL" dirty="0" err="1"/>
              <a:t>Place</a:t>
            </a:r>
            <a:r>
              <a:rPr lang="nl-NL" dirty="0"/>
              <a:t>’ uit</a:t>
            </a:r>
          </a:p>
          <a:p>
            <a:pPr lvl="1"/>
            <a:endParaRPr lang="nl-NL" dirty="0"/>
          </a:p>
          <a:p>
            <a:pPr lvl="1"/>
            <a:endParaRPr lang="nl-NL" dirty="0"/>
          </a:p>
          <a:p>
            <a:pPr lvl="1"/>
            <a:endParaRPr lang="nl-NL" dirty="0"/>
          </a:p>
          <a:p>
            <a:pPr lvl="1"/>
            <a:endParaRPr lang="nl-NL" dirty="0"/>
          </a:p>
          <a:p>
            <a:pPr lvl="1"/>
            <a:endParaRPr lang="nl-NL" dirty="0"/>
          </a:p>
          <a:p>
            <a:pPr lvl="1"/>
            <a:r>
              <a:rPr lang="nl-NL" dirty="0"/>
              <a:t>Na het importeren verschijnt de Visualisatie in de lijst</a:t>
            </a:r>
          </a:p>
          <a:p>
            <a:pPr lvl="1"/>
            <a:endParaRPr lang="nl-NL" dirty="0"/>
          </a:p>
          <a:p>
            <a:pPr lvl="1"/>
            <a:endParaRPr lang="nl-NL" dirty="0"/>
          </a:p>
          <a:p>
            <a:pPr marL="0" indent="0">
              <a:buNone/>
            </a:pPr>
            <a:r>
              <a:rPr lang="nl-NL" dirty="0"/>
              <a:t>	</a:t>
            </a:r>
          </a:p>
          <a:p>
            <a:pPr lvl="1"/>
            <a:endParaRPr lang="nl-NL" dirty="0"/>
          </a:p>
          <a:p>
            <a:endParaRPr lang="nl-NL" dirty="0"/>
          </a:p>
          <a:p>
            <a:pPr marL="0" indent="0">
              <a:buNone/>
            </a:pPr>
            <a:endParaRPr lang="nl-NL" dirty="0"/>
          </a:p>
          <a:p>
            <a:endParaRPr lang="nl-NL" dirty="0"/>
          </a:p>
          <a:p>
            <a:pPr lvl="1"/>
            <a:endParaRPr lang="nl-NL" dirty="0"/>
          </a:p>
        </p:txBody>
      </p:sp>
      <p:pic>
        <p:nvPicPr>
          <p:cNvPr id="2" name="Afbeelding 1">
            <a:extLst>
              <a:ext uri="{FF2B5EF4-FFF2-40B4-BE49-F238E27FC236}">
                <a16:creationId xmlns:a16="http://schemas.microsoft.com/office/drawing/2014/main" id="{0F816A01-F6E7-472B-B29B-1DB50431E2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4377" y="2759050"/>
            <a:ext cx="3147600" cy="1868867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B4938AAD-2A20-426B-9722-F46D299E90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4377" y="5133379"/>
            <a:ext cx="3011615" cy="1509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70803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noProof="0" dirty="0"/>
              <a:t>Agenda – Interactieve rapporten ontwerpen met Power BI Desktop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nl-NL" dirty="0"/>
              <a:t> Interactieve rapporten ontwerpen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nl-NL" dirty="0"/>
              <a:t> Werken met Bladwijzers en Downdrillen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nl-NL" dirty="0"/>
              <a:t> ‘</a:t>
            </a:r>
            <a:r>
              <a:rPr lang="nl-NL" dirty="0" err="1"/>
              <a:t>Custom</a:t>
            </a:r>
            <a:r>
              <a:rPr lang="nl-NL" dirty="0"/>
              <a:t> Visuals’ implementeren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nl-NL" dirty="0"/>
              <a:t> Een Power BI Desktop project Publiceren</a:t>
            </a:r>
          </a:p>
          <a:p>
            <a:r>
              <a:rPr lang="nl-NL" dirty="0"/>
              <a:t>  LAB</a:t>
            </a:r>
          </a:p>
        </p:txBody>
      </p:sp>
    </p:spTree>
    <p:extLst>
      <p:ext uri="{BB962C8B-B14F-4D97-AF65-F5344CB8AC3E}">
        <p14:creationId xmlns:p14="http://schemas.microsoft.com/office/powerpoint/2010/main" val="99526073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A107B17F-947E-4808-8E20-48A02332525B}"/>
              </a:ext>
            </a:extLst>
          </p:cNvPr>
          <p:cNvSpPr/>
          <p:nvPr/>
        </p:nvSpPr>
        <p:spPr>
          <a:xfrm>
            <a:off x="5064369" y="0"/>
            <a:ext cx="7127631" cy="6172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Onderzoeken wat gepubliceerd is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1E5209E3-C0BC-4590-8E96-A62D8448649F}"/>
              </a:ext>
            </a:extLst>
          </p:cNvPr>
          <p:cNvSpPr txBox="1">
            <a:spLocks/>
          </p:cNvSpPr>
          <p:nvPr/>
        </p:nvSpPr>
        <p:spPr>
          <a:xfrm>
            <a:off x="837951" y="1904365"/>
            <a:ext cx="10516098" cy="33893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1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1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1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1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dirty="0"/>
              <a:t>Power BI Desktop biedt een Publicatie optie</a:t>
            </a:r>
          </a:p>
          <a:p>
            <a:pPr lvl="1"/>
            <a:r>
              <a:rPr lang="nl-NL" dirty="0"/>
              <a:t>Gebruikt om te publiceren naar Power BI Service</a:t>
            </a:r>
          </a:p>
          <a:p>
            <a:pPr lvl="1"/>
            <a:endParaRPr lang="nl-NL" dirty="0"/>
          </a:p>
          <a:p>
            <a:pPr lvl="1"/>
            <a:endParaRPr lang="nl-NL" dirty="0"/>
          </a:p>
          <a:p>
            <a:pPr lvl="1"/>
            <a:endParaRPr lang="nl-NL" dirty="0"/>
          </a:p>
          <a:p>
            <a:pPr lvl="1"/>
            <a:r>
              <a:rPr lang="nl-NL" dirty="0"/>
              <a:t>Inloggen op Office 365 account is dan noodzakelijk</a:t>
            </a:r>
          </a:p>
          <a:p>
            <a:pPr lvl="1"/>
            <a:endParaRPr lang="nl-NL" dirty="0"/>
          </a:p>
          <a:p>
            <a:pPr lvl="1"/>
            <a:endParaRPr lang="nl-NL" dirty="0"/>
          </a:p>
          <a:p>
            <a:pPr lvl="1"/>
            <a:endParaRPr lang="nl-NL" dirty="0"/>
          </a:p>
          <a:p>
            <a:pPr lvl="1"/>
            <a:r>
              <a:rPr lang="nl-NL" dirty="0"/>
              <a:t>Gepubliceerde artikelen worden toegevoegd aan specifieke </a:t>
            </a:r>
            <a:r>
              <a:rPr lang="nl-NL" dirty="0" err="1"/>
              <a:t>workspace</a:t>
            </a:r>
            <a:endParaRPr lang="nl-NL" dirty="0"/>
          </a:p>
          <a:p>
            <a:pPr lvl="1"/>
            <a:endParaRPr lang="nl-NL" dirty="0"/>
          </a:p>
          <a:p>
            <a:pPr lvl="1"/>
            <a:endParaRPr lang="nl-NL" dirty="0"/>
          </a:p>
          <a:p>
            <a:pPr marL="0" indent="0">
              <a:buNone/>
            </a:pPr>
            <a:r>
              <a:rPr lang="nl-NL" dirty="0"/>
              <a:t>	</a:t>
            </a:r>
          </a:p>
          <a:p>
            <a:pPr lvl="1"/>
            <a:endParaRPr lang="nl-NL" dirty="0"/>
          </a:p>
          <a:p>
            <a:endParaRPr lang="nl-NL" dirty="0"/>
          </a:p>
          <a:p>
            <a:pPr marL="0" indent="0">
              <a:buNone/>
            </a:pPr>
            <a:endParaRPr lang="nl-NL" dirty="0"/>
          </a:p>
          <a:p>
            <a:endParaRPr lang="nl-NL" dirty="0"/>
          </a:p>
          <a:p>
            <a:pPr lvl="1"/>
            <a:endParaRPr lang="nl-NL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0E350AE7-5FAF-4B11-B915-EB7049DCA9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7826" y="2826743"/>
            <a:ext cx="6837001" cy="918267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808E3509-10F9-4BAC-B257-9E85B1952B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7826" y="4309403"/>
            <a:ext cx="2844600" cy="1092116"/>
          </a:xfrm>
          <a:prstGeom prst="rect">
            <a:avLst/>
          </a:prstGeom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9EE3F214-DC3B-494E-8080-E63357CEF4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2301" y="4317631"/>
            <a:ext cx="3542307" cy="1083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0270"/>
      </p:ext>
    </p:extLst>
  </p:cSld>
  <p:clrMapOvr>
    <a:masterClrMapping/>
  </p:clrMapOvr>
</p:sld>
</file>

<file path=ppt/theme/theme1.xml><?xml version="1.0" encoding="utf-8"?>
<a:theme xmlns:a="http://schemas.openxmlformats.org/drawingml/2006/main" name="Voorpagin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lionx-basis-nl-new.potx" id="{552A7993-5B89-4621-9C49-D23173BB81CE}" vid="{686BCDB8-D308-41BF-B788-1DEFB6CB8CB9}"/>
    </a:ext>
  </a:extLst>
</a:theme>
</file>

<file path=ppt/theme/theme10.xml><?xml version="1.0" encoding="utf-8"?>
<a:theme xmlns:a="http://schemas.openxmlformats.org/drawingml/2006/main" name="Contentpagina 3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91440" tIns="45720" rIns="91440" bIns="45720" rtlCol="0">
        <a:normAutofit/>
      </a:bodyPr>
      <a:lstStyle>
        <a:defPPr>
          <a:defRPr smtClean="0">
            <a:solidFill>
              <a:srgbClr val="FF0000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ilionx-basis-nl-new.potx" id="{552A7993-5B89-4621-9C49-D23173BB81CE}" vid="{01FF1DDB-F297-486F-A562-8F343FEE67BC}"/>
    </a:ext>
  </a:extLst>
</a:theme>
</file>

<file path=ppt/theme/theme11.xml><?xml version="1.0" encoding="utf-8"?>
<a:theme xmlns:a="http://schemas.openxmlformats.org/drawingml/2006/main" name="Contentpagina 4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91440" tIns="45720" rIns="91440" bIns="45720" rtlCol="0">
        <a:normAutofit/>
      </a:bodyPr>
      <a:lstStyle>
        <a:defPPr>
          <a:defRPr smtClean="0">
            <a:solidFill>
              <a:srgbClr val="FF0000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ilionx-basis-nl-new.potx" id="{552A7993-5B89-4621-9C49-D23173BB81CE}" vid="{4B93B625-46F3-4C93-84FA-4C4E50A55840}"/>
    </a:ext>
  </a:extLst>
</a:theme>
</file>

<file path=ppt/theme/theme12.xml><?xml version="1.0" encoding="utf-8"?>
<a:theme xmlns:a="http://schemas.openxmlformats.org/drawingml/2006/main" name="Contentpagina 5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91440" tIns="45720" rIns="91440" bIns="45720" rtlCol="0">
        <a:normAutofit/>
      </a:bodyPr>
      <a:lstStyle>
        <a:defPPr>
          <a:defRPr smtClean="0">
            <a:solidFill>
              <a:srgbClr val="FF0000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ilionx-basis-nl-new.potx" id="{552A7993-5B89-4621-9C49-D23173BB81CE}" vid="{9D43E9BE-026F-4F17-B76F-94E2ADF990BD}"/>
    </a:ext>
  </a:extLst>
</a:theme>
</file>

<file path=ppt/theme/theme13.xml><?xml version="1.0" encoding="utf-8"?>
<a:theme xmlns:a="http://schemas.openxmlformats.org/drawingml/2006/main" name="Contentpagina 6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91440" tIns="45720" rIns="91440" bIns="45720" rtlCol="0">
        <a:normAutofit/>
      </a:bodyPr>
      <a:lstStyle>
        <a:defPPr>
          <a:defRPr smtClean="0">
            <a:solidFill>
              <a:srgbClr val="FF0000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ilionx-basis-nl-new.potx" id="{552A7993-5B89-4621-9C49-D23173BB81CE}" vid="{6AE36CA8-01AC-459B-8318-5A041AC817CD}"/>
    </a:ext>
  </a:extLst>
</a:theme>
</file>

<file path=ppt/theme/theme14.xml><?xml version="1.0" encoding="utf-8"?>
<a:theme xmlns:a="http://schemas.openxmlformats.org/drawingml/2006/main" name="Timelin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91440" tIns="45720" rIns="91440" bIns="45720" rtlCol="0">
        <a:normAutofit/>
      </a:bodyPr>
      <a:lstStyle>
        <a:defPPr>
          <a:defRPr smtClean="0">
            <a:solidFill>
              <a:srgbClr val="FF0000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ilionx-basis-nl-new.potx" id="{552A7993-5B89-4621-9C49-D23173BB81CE}" vid="{C898BD25-328D-4753-AB0C-A9A50C12EE85}"/>
    </a:ext>
  </a:extLst>
</a:theme>
</file>

<file path=ppt/theme/theme15.xml><?xml version="1.0" encoding="utf-8"?>
<a:theme xmlns:a="http://schemas.openxmlformats.org/drawingml/2006/main" name="Blanco contentpagin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91440" tIns="45720" rIns="91440" bIns="45720" rtlCol="0">
        <a:normAutofit/>
      </a:bodyPr>
      <a:lstStyle>
        <a:defPPr>
          <a:defRPr smtClean="0">
            <a:solidFill>
              <a:srgbClr val="FF0000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ilionx-basis-nl-new.potx" id="{552A7993-5B89-4621-9C49-D23173BB81CE}" vid="{88080708-0D82-45CA-89C3-CE6C730B6A18}"/>
    </a:ext>
  </a:extLst>
</a:theme>
</file>

<file path=ppt/theme/theme16.xml><?xml version="1.0" encoding="utf-8"?>
<a:theme xmlns:a="http://schemas.openxmlformats.org/drawingml/2006/main" name="Sfeerplaat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91440" tIns="45720" rIns="91440" bIns="45720" rtlCol="0">
        <a:normAutofit/>
      </a:bodyPr>
      <a:lstStyle>
        <a:defPPr>
          <a:defRPr smtClean="0">
            <a:solidFill>
              <a:srgbClr val="FF0000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ilionx-basis-nl-new.potx" id="{552A7993-5B89-4621-9C49-D23173BB81CE}" vid="{77FF1BC9-24C9-4F46-A33D-3AD5A06075E5}"/>
    </a:ext>
  </a:extLst>
</a:theme>
</file>

<file path=ppt/theme/theme17.xml><?xml version="1.0" encoding="utf-8"?>
<a:theme xmlns:a="http://schemas.openxmlformats.org/drawingml/2006/main" name="Sfeerplaat met wisselbare achtergron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91440" tIns="45720" rIns="91440" bIns="45720" rtlCol="0">
        <a:normAutofit/>
      </a:bodyPr>
      <a:lstStyle>
        <a:defPPr>
          <a:defRPr smtClean="0">
            <a:solidFill>
              <a:srgbClr val="FF0000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ilionx-basis-nl-new.potx" id="{552A7993-5B89-4621-9C49-D23173BB81CE}" vid="{FCE70942-3CF5-410A-8175-4A4236E6A615}"/>
    </a:ext>
  </a:extLst>
</a:theme>
</file>

<file path=ppt/theme/theme18.xml><?xml version="1.0" encoding="utf-8"?>
<a:theme xmlns:a="http://schemas.openxmlformats.org/drawingml/2006/main" name="Afsluite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91440" tIns="45720" rIns="91440" bIns="45720" rtlCol="0">
        <a:normAutofit/>
      </a:bodyPr>
      <a:lstStyle>
        <a:defPPr>
          <a:defRPr smtClean="0">
            <a:solidFill>
              <a:srgbClr val="FF0000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ilionx-basis-nl-new.potx" id="{552A7993-5B89-4621-9C49-D23173BB81CE}" vid="{FD1452E8-9370-4CD9-9723-4326DB313E1E}"/>
    </a:ext>
  </a:extLst>
</a:theme>
</file>

<file path=ppt/theme/theme2.xml><?xml version="1.0" encoding="utf-8"?>
<a:theme xmlns:a="http://schemas.openxmlformats.org/drawingml/2006/main" name="Titel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lionx-basis-nl-new.potx" id="{552A7993-5B89-4621-9C49-D23173BB81CE}" vid="{9B6A0EA2-A2B5-4373-AADA-D6AA348A200D}"/>
    </a:ext>
  </a:extLst>
</a:theme>
</file>

<file path=ppt/theme/theme3.xml><?xml version="1.0" encoding="utf-8"?>
<a:theme xmlns:a="http://schemas.openxmlformats.org/drawingml/2006/main" name="Agend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lionx-basis-nl-new.potx" id="{552A7993-5B89-4621-9C49-D23173BB81CE}" vid="{C28ADF5E-9AAF-4275-BFE8-E424B7C0C3DE}"/>
    </a:ext>
  </a:extLst>
</a:theme>
</file>

<file path=ppt/theme/theme4.xml><?xml version="1.0" encoding="utf-8"?>
<a:theme xmlns:a="http://schemas.openxmlformats.org/drawingml/2006/main" name="Waardepropositi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lionx-basis-nl-new.potx" id="{552A7993-5B89-4621-9C49-D23173BB81CE}" vid="{6C72113D-B1CE-4A81-B9D0-A77228F32F27}"/>
    </a:ext>
  </a:extLst>
</a:theme>
</file>

<file path=ppt/theme/theme5.xml><?xml version="1.0" encoding="utf-8"?>
<a:theme xmlns:a="http://schemas.openxmlformats.org/drawingml/2006/main" name="Payoff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lionx-basis-nl-new.potx" id="{552A7993-5B89-4621-9C49-D23173BB81CE}" vid="{7BE96AF5-3D08-4651-BFBF-0513A25A5E2B}"/>
    </a:ext>
  </a:extLst>
</a:theme>
</file>

<file path=ppt/theme/theme6.xml><?xml version="1.0" encoding="utf-8"?>
<a:theme xmlns:a="http://schemas.openxmlformats.org/drawingml/2006/main" name="Contentpagina 1 - met fot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91440" tIns="45720" rIns="91440" bIns="45720" rtlCol="0">
        <a:normAutofit/>
      </a:bodyPr>
      <a:lstStyle>
        <a:defPPr>
          <a:defRPr smtClean="0">
            <a:solidFill>
              <a:srgbClr val="FF0000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ilionx-basis-nl-new.potx" id="{552A7993-5B89-4621-9C49-D23173BB81CE}" vid="{0CD7BC9E-62A9-4F89-8638-F410C417492B}"/>
    </a:ext>
  </a:extLst>
</a:theme>
</file>

<file path=ppt/theme/theme7.xml><?xml version="1.0" encoding="utf-8"?>
<a:theme xmlns:a="http://schemas.openxmlformats.org/drawingml/2006/main" name="Contentpagina 1 - zonder fot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91440" tIns="45720" rIns="91440" bIns="45720" rtlCol="0">
        <a:normAutofit/>
      </a:bodyPr>
      <a:lstStyle>
        <a:defPPr>
          <a:defRPr smtClean="0">
            <a:solidFill>
              <a:srgbClr val="FF0000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ilionx-basis-nl-new.potx" id="{552A7993-5B89-4621-9C49-D23173BB81CE}" vid="{4E8C5570-F5CD-4972-A164-A107EC542150}"/>
    </a:ext>
  </a:extLst>
</a:theme>
</file>

<file path=ppt/theme/theme8.xml><?xml version="1.0" encoding="utf-8"?>
<a:theme xmlns:a="http://schemas.openxmlformats.org/drawingml/2006/main" name="Contentpagina 2 - met fot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91440" tIns="45720" rIns="91440" bIns="45720" rtlCol="0">
        <a:normAutofit/>
      </a:bodyPr>
      <a:lstStyle>
        <a:defPPr>
          <a:defRPr smtClean="0">
            <a:solidFill>
              <a:srgbClr val="FF0000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ilionx-basis-nl-new.potx" id="{552A7993-5B89-4621-9C49-D23173BB81CE}" vid="{5714408B-6462-48D6-86FD-6C2A4E202795}"/>
    </a:ext>
  </a:extLst>
</a:theme>
</file>

<file path=ppt/theme/theme9.xml><?xml version="1.0" encoding="utf-8"?>
<a:theme xmlns:a="http://schemas.openxmlformats.org/drawingml/2006/main" name="Contentpagina 2 - zonder fot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91440" tIns="45720" rIns="91440" bIns="45720" rtlCol="0">
        <a:normAutofit/>
      </a:bodyPr>
      <a:lstStyle>
        <a:defPPr>
          <a:defRPr smtClean="0">
            <a:solidFill>
              <a:srgbClr val="FF0000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ilionx-basis-nl-new.potx" id="{552A7993-5B89-4621-9C49-D23173BB81CE}" vid="{35D53FF3-C96A-4B52-81EB-062CA27E1F89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7267DFD3AC7AC4E9755ED6BCF4F674C" ma:contentTypeVersion="8" ma:contentTypeDescription="Create a new document." ma:contentTypeScope="" ma:versionID="4a3d06b25f13d40c277173adff65109a">
  <xsd:schema xmlns:xsd="http://www.w3.org/2001/XMLSchema" xmlns:xs="http://www.w3.org/2001/XMLSchema" xmlns:p="http://schemas.microsoft.com/office/2006/metadata/properties" xmlns:ns2="8356ba1f-e0e4-493c-af3c-def25b1bb2ee" xmlns:ns3="2a9ea576-d426-42d6-8b61-8e1ced31f05b" targetNamespace="http://schemas.microsoft.com/office/2006/metadata/properties" ma:root="true" ma:fieldsID="26bca2811f5537049265a914a47efa4d" ns2:_="" ns3:_="">
    <xsd:import namespace="8356ba1f-e0e4-493c-af3c-def25b1bb2ee"/>
    <xsd:import namespace="2a9ea576-d426-42d6-8b61-8e1ced31f05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Location" minOccurs="0"/>
                <xsd:element ref="ns2:MediaServiceOCR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356ba1f-e0e4-493c-af3c-def25b1bb2e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1" nillable="true" ma:displayName="MediaServiceAutoTags" ma:description="" ma:internalName="MediaServiceAutoTags" ma:readOnly="true">
      <xsd:simpleType>
        <xsd:restriction base="dms:Text"/>
      </xsd:simpleType>
    </xsd:element>
    <xsd:element name="MediaServiceLocation" ma:index="12" nillable="true" ma:displayName="MediaServiceLocation" ma:description="" ma:internalName="MediaServiceLocation" ma:readOnly="true">
      <xsd:simpleType>
        <xsd:restriction base="dms:Text"/>
      </xsd:simpleType>
    </xsd:element>
    <xsd:element name="MediaServiceOCR" ma:index="13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a9ea576-d426-42d6-8b61-8e1ced31f05b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5E4B7F6-3E89-4204-9AAF-17210B6EA87D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156A3308-49D6-4E0A-A400-FCFCF0CA810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356ba1f-e0e4-493c-af3c-def25b1bb2ee"/>
    <ds:schemaRef ds:uri="2a9ea576-d426-42d6-8b61-8e1ced31f05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7D2FF6A-E194-498A-BD0A-FA7ADCB2842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ilionx-basis-nl</Template>
  <TotalTime>1307</TotalTime>
  <Words>3555</Words>
  <Application>Microsoft Office PowerPoint</Application>
  <PresentationFormat>Breedbeeld</PresentationFormat>
  <Paragraphs>707</Paragraphs>
  <Slides>108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6</vt:i4>
      </vt:variant>
      <vt:variant>
        <vt:lpstr>Thema</vt:lpstr>
      </vt:variant>
      <vt:variant>
        <vt:i4>18</vt:i4>
      </vt:variant>
      <vt:variant>
        <vt:lpstr>Diatitels</vt:lpstr>
      </vt:variant>
      <vt:variant>
        <vt:i4>108</vt:i4>
      </vt:variant>
    </vt:vector>
  </HeadingPairs>
  <TitlesOfParts>
    <vt:vector size="132" baseType="lpstr">
      <vt:lpstr>Arial</vt:lpstr>
      <vt:lpstr>Calibri</vt:lpstr>
      <vt:lpstr>Helvetica</vt:lpstr>
      <vt:lpstr>Helvetica Neue</vt:lpstr>
      <vt:lpstr>Helvetica Neue Bold Condensed</vt:lpstr>
      <vt:lpstr>Wingdings</vt:lpstr>
      <vt:lpstr>Voorpagina</vt:lpstr>
      <vt:lpstr>Titel</vt:lpstr>
      <vt:lpstr>Agenda</vt:lpstr>
      <vt:lpstr>Waardepropositie</vt:lpstr>
      <vt:lpstr>Payoff</vt:lpstr>
      <vt:lpstr>Contentpagina 1 - met foto</vt:lpstr>
      <vt:lpstr>Contentpagina 1 - zonder foto</vt:lpstr>
      <vt:lpstr>Contentpagina 2 - met foto</vt:lpstr>
      <vt:lpstr>Contentpagina 2 - zonder foto</vt:lpstr>
      <vt:lpstr>Contentpagina 3</vt:lpstr>
      <vt:lpstr>Contentpagina 4</vt:lpstr>
      <vt:lpstr>Contentpagina 5</vt:lpstr>
      <vt:lpstr>Contentpagina 6</vt:lpstr>
      <vt:lpstr>Timeline</vt:lpstr>
      <vt:lpstr>Blanco contentpagina</vt:lpstr>
      <vt:lpstr>Sfeerplaat</vt:lpstr>
      <vt:lpstr>Sfeerplaat met wisselbare achtergrond</vt:lpstr>
      <vt:lpstr>Afsluiter</vt:lpstr>
      <vt:lpstr>PowerPoint-presentatie</vt:lpstr>
      <vt:lpstr>Training</vt:lpstr>
      <vt:lpstr>Agenda – Workshop Power BI </vt:lpstr>
      <vt:lpstr>Agenda – Query’s ontwerpen om Data te ontsluiten en transformeren</vt:lpstr>
      <vt:lpstr>Data ontdekken</vt:lpstr>
      <vt:lpstr>Beslissen ‘Wat te meten’</vt:lpstr>
      <vt:lpstr>Definiëren van ‘Grain statements’ </vt:lpstr>
      <vt:lpstr>Agenda – Query’s ontwerpen om Data te ontsluiten en transformeren</vt:lpstr>
      <vt:lpstr>Power BI Desktop is een ETL Tool</vt:lpstr>
      <vt:lpstr>Query Editor Scherm</vt:lpstr>
      <vt:lpstr>Query stappen</vt:lpstr>
      <vt:lpstr>Geavanceerde Editor</vt:lpstr>
      <vt:lpstr>Werken met Web Data Bronnen</vt:lpstr>
      <vt:lpstr>Query Input en Output begrijpen</vt:lpstr>
      <vt:lpstr>Query compositie</vt:lpstr>
      <vt:lpstr>Agenda – Query’s ontwerpen om Data te ontsluiten en transformeren</vt:lpstr>
      <vt:lpstr>Voorbeeld OLTP Database</vt:lpstr>
      <vt:lpstr>Data modelleren met behulp van een Ster Schema</vt:lpstr>
      <vt:lpstr>Ontwerpen van Queries om een Ster schema te bouwen</vt:lpstr>
      <vt:lpstr>Agenda – Query’s ontwerpen om Data te ontsluiten en transformeren</vt:lpstr>
      <vt:lpstr>Query Editor Tabbladen</vt:lpstr>
      <vt:lpstr>Voorbeelden van basale Power BI stappen</vt:lpstr>
      <vt:lpstr>Data opschonen</vt:lpstr>
      <vt:lpstr>Kolom types converteren</vt:lpstr>
      <vt:lpstr>Gerelateerde kolommen</vt:lpstr>
      <vt:lpstr>Een ‘Custom Column’ toevoegen</vt:lpstr>
      <vt:lpstr>Toevoegen Conditional Column</vt:lpstr>
      <vt:lpstr>Agenda – Query’s ontwerpen om Data te ontsluiten en transformeren</vt:lpstr>
      <vt:lpstr>PowerPoint-presentatie</vt:lpstr>
      <vt:lpstr>Agenda – Workshop Power BI </vt:lpstr>
      <vt:lpstr>Agenda – Data Modelleren met Power BI Desktop</vt:lpstr>
      <vt:lpstr>Data modelleren met Power BI Desktop</vt:lpstr>
      <vt:lpstr>Tabel relaties</vt:lpstr>
      <vt:lpstr>Relatie eigenschappen</vt:lpstr>
      <vt:lpstr>Hoe maak je relatie in dit geval?</vt:lpstr>
      <vt:lpstr>Het maken van een samengesteld sleutelveld</vt:lpstr>
      <vt:lpstr>Maak een relatie op basis van een samengestelde sleutel</vt:lpstr>
      <vt:lpstr>Agenda – Data Modelleren met Power BI Desktop</vt:lpstr>
      <vt:lpstr>Kolommen opmaken</vt:lpstr>
      <vt:lpstr>Werken met DAX</vt:lpstr>
      <vt:lpstr>DAX Expressies schrijven</vt:lpstr>
      <vt:lpstr>Variabelen creëren in DAX Expressies</vt:lpstr>
      <vt:lpstr>Calculated Columns vs. Measures</vt:lpstr>
      <vt:lpstr>Wanneer maak je Calculated Columns</vt:lpstr>
      <vt:lpstr>Calculated Columns maken</vt:lpstr>
      <vt:lpstr>Calculated Column voor een Klant leeftijdsgroep</vt:lpstr>
      <vt:lpstr>Calculated Column gebruik in een filter</vt:lpstr>
      <vt:lpstr>‘Measures’ maken</vt:lpstr>
      <vt:lpstr>‘Measures’ opmaken</vt:lpstr>
      <vt:lpstr>Agenda – Data Modelleren met Power BI Desktop</vt:lpstr>
      <vt:lpstr>Dynamisch Tabellen maken met behulp van DAX</vt:lpstr>
      <vt:lpstr>Lookup tabel integreren in het datamodel</vt:lpstr>
      <vt:lpstr>De functie RELATED</vt:lpstr>
      <vt:lpstr>Agenda – Data Modelleren met Power BI Desktop</vt:lpstr>
      <vt:lpstr>Dimensionele Hiërarchieën</vt:lpstr>
      <vt:lpstr>Kolommen voor Hiërarchieën in een enkele tabel halen</vt:lpstr>
      <vt:lpstr>Agenda – Data Modelleren met Power BI Desktop</vt:lpstr>
      <vt:lpstr>Twee verschillende evaluatie contexten</vt:lpstr>
      <vt:lpstr>ROW Context begrijpen</vt:lpstr>
      <vt:lpstr>Iterators zoals SUMX begrijpen</vt:lpstr>
      <vt:lpstr>FILTER Context begrijpen </vt:lpstr>
      <vt:lpstr>Gebruik maken van de DAX functie ‘Calculate’</vt:lpstr>
      <vt:lpstr>Agenda – Data Modelleren met Power BI Desktop</vt:lpstr>
      <vt:lpstr>PowerPoint-presentatie</vt:lpstr>
      <vt:lpstr>Agenda – Workshop Power BI </vt:lpstr>
      <vt:lpstr>Agenda – Interactieve rapporten ontwerpen met Power BI Desktop</vt:lpstr>
      <vt:lpstr>Rapporten maken</vt:lpstr>
      <vt:lpstr>Standaard Visualisaties</vt:lpstr>
      <vt:lpstr>Voorbeeld visualisatie: Trechterdiagram</vt:lpstr>
      <vt:lpstr>Voorbeeld visualisatie: Watervaldiagram</vt:lpstr>
      <vt:lpstr>Voorbeeld visualisatie: Meter</vt:lpstr>
      <vt:lpstr>Raport Ontwerp modus en schermen</vt:lpstr>
      <vt:lpstr>Lock Objects Modus</vt:lpstr>
      <vt:lpstr>Field Properties Modus</vt:lpstr>
      <vt:lpstr>Selectie scherm</vt:lpstr>
      <vt:lpstr>Rapporten ontwerpen met interactieve filtering</vt:lpstr>
      <vt:lpstr>‘Slicers’ met tekstvelden</vt:lpstr>
      <vt:lpstr>Horizontale ‘Responsive’ ‘Slicers’</vt:lpstr>
      <vt:lpstr>‘Slicers’ met datumvelden</vt:lpstr>
      <vt:lpstr>Filters synchroniseren</vt:lpstr>
      <vt:lpstr>Gebruikersinteractie met ‘Slicers’ en ‘Highlighting’</vt:lpstr>
      <vt:lpstr>Gebruikersinteractie ‘Highlighting’ bijwerken tussen visualisaties</vt:lpstr>
      <vt:lpstr>Gebruikersinteractie met ‘Drill’ acties</vt:lpstr>
      <vt:lpstr>Agenda – Interactieve rapporten ontwerpen met Power BI Desktop</vt:lpstr>
      <vt:lpstr>Wat zijn bladwijzers</vt:lpstr>
      <vt:lpstr>Bladwijzer scherm</vt:lpstr>
      <vt:lpstr>Bladwijzers als een presentatie</vt:lpstr>
      <vt:lpstr>Knoppen maken</vt:lpstr>
      <vt:lpstr>Knop ‘actie’ gebruiken voor bladwijzers</vt:lpstr>
      <vt:lpstr>Bladwijzer types</vt:lpstr>
      <vt:lpstr>Bladwijzer types</vt:lpstr>
      <vt:lpstr>Agenda – Interactieve rapporten ontwerpen met Power BI Desktop</vt:lpstr>
      <vt:lpstr>‘Custom Visuals’ voor Power BI</vt:lpstr>
      <vt:lpstr>Hiërarchie Slicer</vt:lpstr>
      <vt:lpstr>Histogram</vt:lpstr>
      <vt:lpstr>‘Custom Visuals’ importeren</vt:lpstr>
      <vt:lpstr>‘Custom Visuals’ importeren</vt:lpstr>
      <vt:lpstr>Agenda – Interactieve rapporten ontwerpen met Power BI Desktop</vt:lpstr>
      <vt:lpstr>Onderzoeken wat gepubliceerd is</vt:lpstr>
      <vt:lpstr>Onderzoeken wat gepubliceerd is</vt:lpstr>
      <vt:lpstr>Dataset configuratie</vt:lpstr>
      <vt:lpstr>Publiceer naar het Web</vt:lpstr>
      <vt:lpstr>‘Embed Codes’ genereren</vt:lpstr>
      <vt:lpstr>Agenda – Interactieve rapporten ontwerpen met Power BI Desktop</vt:lpstr>
      <vt:lpstr>PowerPoint-presentatie</vt:lpstr>
      <vt:lpstr>Agenda – Workshop Power BI </vt:lpstr>
      <vt:lpstr>PowerPoint-presentatie</vt:lpstr>
      <vt:lpstr>PowerPoint-presentatie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Niels van Leusden</dc:creator>
  <cp:lastModifiedBy>Niels van Leusden</cp:lastModifiedBy>
  <cp:revision>184</cp:revision>
  <dcterms:created xsi:type="dcterms:W3CDTF">2019-02-26T09:41:04Z</dcterms:created>
  <dcterms:modified xsi:type="dcterms:W3CDTF">2019-12-18T09:29:41Z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0x010100B7267DFD3AC7AC4E9755ED6BCF4F674C</vt:lpwstr>
  </property>
</Properties>
</file>